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52" r:id="rId6"/>
    <p:sldId id="360" r:id="rId7"/>
    <p:sldId id="353" r:id="rId8"/>
    <p:sldId id="354" r:id="rId9"/>
    <p:sldId id="361" r:id="rId10"/>
    <p:sldId id="355" r:id="rId11"/>
    <p:sldId id="356" r:id="rId12"/>
    <p:sldId id="362" r:id="rId13"/>
    <p:sldId id="357" r:id="rId14"/>
    <p:sldId id="358" r:id="rId15"/>
    <p:sldId id="363" r:id="rId16"/>
    <p:sldId id="359" r:id="rId17"/>
    <p:sldId id="364" r:id="rId18"/>
    <p:sldId id="367" r:id="rId19"/>
    <p:sldId id="366" r:id="rId20"/>
    <p:sldId id="365" r:id="rId21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11" autoAdjust="0"/>
  </p:normalViewPr>
  <p:slideViewPr>
    <p:cSldViewPr>
      <p:cViewPr varScale="1">
        <p:scale>
          <a:sx n="109" d="100"/>
          <a:sy n="109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6/11/relationships/changesInfo" Target="changesInfos/changesInfo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Larson JL Marknad" userId="98f778e0-d6b8-488e-93df-401a6e837c57" providerId="ADAL" clId="{782BB48D-2873-4A48-A6F4-C362EAD9F5EF}"/>
    <pc:docChg chg="custSel addSld delSld modSld">
      <pc:chgData name="Johan Larson JL Marknad" userId="98f778e0-d6b8-488e-93df-401a6e837c57" providerId="ADAL" clId="{782BB48D-2873-4A48-A6F4-C362EAD9F5EF}" dt="2018-03-19T17:49:26.898" v="271" actId="20577"/>
      <pc:docMkLst>
        <pc:docMk/>
      </pc:docMkLst>
      <pc:sldChg chg="modSp add">
        <pc:chgData name="Johan Larson JL Marknad" userId="98f778e0-d6b8-488e-93df-401a6e837c57" providerId="ADAL" clId="{782BB48D-2873-4A48-A6F4-C362EAD9F5EF}" dt="2018-03-19T17:49:26.898" v="271" actId="20577"/>
        <pc:sldMkLst>
          <pc:docMk/>
          <pc:sldMk cId="187883597" sldId="367"/>
        </pc:sldMkLst>
        <pc:spChg chg="mod">
          <ac:chgData name="Johan Larson JL Marknad" userId="98f778e0-d6b8-488e-93df-401a6e837c57" providerId="ADAL" clId="{782BB48D-2873-4A48-A6F4-C362EAD9F5EF}" dt="2018-03-19T17:49:26.898" v="271" actId="20577"/>
          <ac:spMkLst>
            <pc:docMk/>
            <pc:sldMk cId="187883597" sldId="367"/>
            <ac:spMk id="3" creationId="{00000000-0000-0000-0000-000000000000}"/>
          </ac:spMkLst>
        </pc:spChg>
      </pc:sldChg>
      <pc:sldChg chg="add del">
        <pc:chgData name="Johan Larson JL Marknad" userId="98f778e0-d6b8-488e-93df-401a6e837c57" providerId="ADAL" clId="{782BB48D-2873-4A48-A6F4-C362EAD9F5EF}" dt="2018-03-19T17:40:47.082" v="1" actId="2696"/>
        <pc:sldMkLst>
          <pc:docMk/>
          <pc:sldMk cId="2872924158" sldId="367"/>
        </pc:sldMkLst>
      </pc:sldChg>
    </pc:docChg>
  </pc:docChgLst>
  <pc:docChgLst>
    <pc:chgData name="Johan Larson JL Marknad" userId="98f778e0-d6b8-488e-93df-401a6e837c57" providerId="ADAL" clId="{C449DC8D-AC56-411D-85B8-55EF06B3783B}"/>
    <pc:docChg chg="custSel addSld delSld modSld sldOrd modMainMaster">
      <pc:chgData name="Johan Larson JL Marknad" userId="98f778e0-d6b8-488e-93df-401a6e837c57" providerId="ADAL" clId="{C449DC8D-AC56-411D-85B8-55EF06B3783B}" dt="2018-03-19T14:59:24.800" v="1895" actId="1076"/>
      <pc:docMkLst>
        <pc:docMk/>
      </pc:docMkLst>
      <pc:sldChg chg="addSp delSp modSp ord modTransition">
        <pc:chgData name="Johan Larson JL Marknad" userId="98f778e0-d6b8-488e-93df-401a6e837c57" providerId="ADAL" clId="{C449DC8D-AC56-411D-85B8-55EF06B3783B}" dt="2018-03-19T14:49:35.923" v="1868" actId="20577"/>
        <pc:sldMkLst>
          <pc:docMk/>
          <pc:sldMk cId="691597576" sldId="256"/>
        </pc:sldMkLst>
        <pc:spChg chg="mod">
          <ac:chgData name="Johan Larson JL Marknad" userId="98f778e0-d6b8-488e-93df-401a6e837c57" providerId="ADAL" clId="{C449DC8D-AC56-411D-85B8-55EF06B3783B}" dt="2018-03-19T14:49:35.923" v="1868" actId="20577"/>
          <ac:spMkLst>
            <pc:docMk/>
            <pc:sldMk cId="691597576" sldId="256"/>
            <ac:spMk id="2" creationId="{00000000-0000-0000-0000-000000000000}"/>
          </ac:spMkLst>
        </pc:spChg>
        <pc:picChg chg="del">
          <ac:chgData name="Johan Larson JL Marknad" userId="98f778e0-d6b8-488e-93df-401a6e837c57" providerId="ADAL" clId="{C449DC8D-AC56-411D-85B8-55EF06B3783B}" dt="2018-03-19T08:55:25.850" v="26" actId="478"/>
          <ac:picMkLst>
            <pc:docMk/>
            <pc:sldMk cId="691597576" sldId="256"/>
            <ac:picMk id="4" creationId="{00000000-0000-0000-0000-000000000000}"/>
          </ac:picMkLst>
        </pc:picChg>
        <pc:picChg chg="add mod">
          <ac:chgData name="Johan Larson JL Marknad" userId="98f778e0-d6b8-488e-93df-401a6e837c57" providerId="ADAL" clId="{C449DC8D-AC56-411D-85B8-55EF06B3783B}" dt="2018-03-19T08:55:24.509" v="25" actId="1076"/>
          <ac:picMkLst>
            <pc:docMk/>
            <pc:sldMk cId="691597576" sldId="256"/>
            <ac:picMk id="6" creationId="{3FF5706F-2DE5-48E0-A3D4-2EEE18D5021A}"/>
          </ac:picMkLst>
        </pc:picChg>
        <pc:picChg chg="add del mod">
          <ac:chgData name="Johan Larson JL Marknad" userId="98f778e0-d6b8-488e-93df-401a6e837c57" providerId="ADAL" clId="{C449DC8D-AC56-411D-85B8-55EF06B3783B}" dt="2018-03-19T09:17:42.878" v="595" actId="478"/>
          <ac:picMkLst>
            <pc:docMk/>
            <pc:sldMk cId="691597576" sldId="256"/>
            <ac:picMk id="7" creationId="{9BE71738-0562-441C-9EB1-72A2B33BF137}"/>
          </ac:picMkLst>
        </pc:picChg>
      </pc:sldChg>
      <pc:sldChg chg="addSp delSp modSp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3109626809" sldId="352"/>
        </pc:sldMkLst>
        <pc:spChg chg="mod">
          <ac:chgData name="Johan Larson JL Marknad" userId="98f778e0-d6b8-488e-93df-401a6e837c57" providerId="ADAL" clId="{C449DC8D-AC56-411D-85B8-55EF06B3783B}" dt="2018-03-19T11:48:35.575" v="1010" actId="20577"/>
          <ac:spMkLst>
            <pc:docMk/>
            <pc:sldMk cId="3109626809" sldId="352"/>
            <ac:spMk id="3" creationId="{00000000-0000-0000-0000-000000000000}"/>
          </ac:spMkLst>
        </pc:spChg>
        <pc:spChg chg="del">
          <ac:chgData name="Johan Larson JL Marknad" userId="98f778e0-d6b8-488e-93df-401a6e837c57" providerId="ADAL" clId="{C449DC8D-AC56-411D-85B8-55EF06B3783B}" dt="2018-03-19T08:55:05.419" v="21" actId="1076"/>
          <ac:spMkLst>
            <pc:docMk/>
            <pc:sldMk cId="3109626809" sldId="352"/>
            <ac:spMk id="4" creationId="{00000000-0000-0000-0000-000000000000}"/>
          </ac:spMkLst>
        </pc:spChg>
        <pc:spChg chg="del">
          <ac:chgData name="Johan Larson JL Marknad" userId="98f778e0-d6b8-488e-93df-401a6e837c57" providerId="ADAL" clId="{C449DC8D-AC56-411D-85B8-55EF06B3783B}" dt="2018-03-19T08:55:50.791" v="43" actId="478"/>
          <ac:spMkLst>
            <pc:docMk/>
            <pc:sldMk cId="3109626809" sldId="352"/>
            <ac:spMk id="5" creationId="{00000000-0000-0000-0000-000000000000}"/>
          </ac:spMkLst>
        </pc:spChg>
        <pc:picChg chg="add mod">
          <ac:chgData name="Johan Larson JL Marknad" userId="98f778e0-d6b8-488e-93df-401a6e837c57" providerId="ADAL" clId="{C449DC8D-AC56-411D-85B8-55EF06B3783B}" dt="2018-03-19T08:55:12.220" v="23" actId="14100"/>
          <ac:picMkLst>
            <pc:docMk/>
            <pc:sldMk cId="3109626809" sldId="352"/>
            <ac:picMk id="2" creationId="{1C968EE4-92C1-4642-8BC4-8BD40673AA48}"/>
          </ac:picMkLst>
        </pc:picChg>
      </pc:sldChg>
      <pc:sldChg chg="modSp add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1731938217" sldId="353"/>
        </pc:sldMkLst>
        <pc:spChg chg="mod">
          <ac:chgData name="Johan Larson JL Marknad" userId="98f778e0-d6b8-488e-93df-401a6e837c57" providerId="ADAL" clId="{C449DC8D-AC56-411D-85B8-55EF06B3783B}" dt="2018-03-19T11:49:00.574" v="1014" actId="20577"/>
          <ac:spMkLst>
            <pc:docMk/>
            <pc:sldMk cId="1731938217" sldId="353"/>
            <ac:spMk id="3" creationId="{00000000-0000-0000-0000-000000000000}"/>
          </ac:spMkLst>
        </pc:spChg>
      </pc:sldChg>
      <pc:sldChg chg="modSp add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2797575726" sldId="354"/>
        </pc:sldMkLst>
        <pc:spChg chg="mod">
          <ac:chgData name="Johan Larson JL Marknad" userId="98f778e0-d6b8-488e-93df-401a6e837c57" providerId="ADAL" clId="{C449DC8D-AC56-411D-85B8-55EF06B3783B}" dt="2018-03-19T11:49:17.511" v="1015" actId="113"/>
          <ac:spMkLst>
            <pc:docMk/>
            <pc:sldMk cId="2797575726" sldId="354"/>
            <ac:spMk id="3" creationId="{00000000-0000-0000-0000-000000000000}"/>
          </ac:spMkLst>
        </pc:spChg>
        <pc:picChg chg="mod">
          <ac:chgData name="Johan Larson JL Marknad" userId="98f778e0-d6b8-488e-93df-401a6e837c57" providerId="ADAL" clId="{C449DC8D-AC56-411D-85B8-55EF06B3783B}" dt="2018-03-19T08:59:45.772" v="397" actId="1076"/>
          <ac:picMkLst>
            <pc:docMk/>
            <pc:sldMk cId="2797575726" sldId="354"/>
            <ac:picMk id="2051" creationId="{00000000-0000-0000-0000-000000000000}"/>
          </ac:picMkLst>
        </pc:picChg>
      </pc:sldChg>
      <pc:sldChg chg="modSp add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2396744843" sldId="355"/>
        </pc:sldMkLst>
        <pc:spChg chg="mod">
          <ac:chgData name="Johan Larson JL Marknad" userId="98f778e0-d6b8-488e-93df-401a6e837c57" providerId="ADAL" clId="{C449DC8D-AC56-411D-85B8-55EF06B3783B}" dt="2018-03-19T11:49:57.803" v="1034" actId="313"/>
          <ac:spMkLst>
            <pc:docMk/>
            <pc:sldMk cId="2396744843" sldId="355"/>
            <ac:spMk id="3" creationId="{00000000-0000-0000-0000-000000000000}"/>
          </ac:spMkLst>
        </pc:spChg>
      </pc:sldChg>
      <pc:sldChg chg="modSp add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1263485167" sldId="356"/>
        </pc:sldMkLst>
        <pc:spChg chg="mod">
          <ac:chgData name="Johan Larson JL Marknad" userId="98f778e0-d6b8-488e-93df-401a6e837c57" providerId="ADAL" clId="{C449DC8D-AC56-411D-85B8-55EF06B3783B}" dt="2018-03-19T11:50:09.078" v="1035" actId="113"/>
          <ac:spMkLst>
            <pc:docMk/>
            <pc:sldMk cId="1263485167" sldId="356"/>
            <ac:spMk id="3" creationId="{00000000-0000-0000-0000-000000000000}"/>
          </ac:spMkLst>
        </pc:spChg>
        <pc:picChg chg="mod">
          <ac:chgData name="Johan Larson JL Marknad" userId="98f778e0-d6b8-488e-93df-401a6e837c57" providerId="ADAL" clId="{C449DC8D-AC56-411D-85B8-55EF06B3783B}" dt="2018-03-19T09:05:01.011" v="492" actId="1076"/>
          <ac:picMkLst>
            <pc:docMk/>
            <pc:sldMk cId="1263485167" sldId="356"/>
            <ac:picMk id="2051" creationId="{00000000-0000-0000-0000-000000000000}"/>
          </ac:picMkLst>
        </pc:picChg>
      </pc:sldChg>
      <pc:sldChg chg="addSp modSp add ord modTransition">
        <pc:chgData name="Johan Larson JL Marknad" userId="98f778e0-d6b8-488e-93df-401a6e837c57" providerId="ADAL" clId="{C449DC8D-AC56-411D-85B8-55EF06B3783B}" dt="2018-03-19T14:37:21.482" v="1169" actId="1076"/>
        <pc:sldMkLst>
          <pc:docMk/>
          <pc:sldMk cId="1598290736" sldId="357"/>
        </pc:sldMkLst>
        <pc:spChg chg="add mod">
          <ac:chgData name="Johan Larson JL Marknad" userId="98f778e0-d6b8-488e-93df-401a6e837c57" providerId="ADAL" clId="{C449DC8D-AC56-411D-85B8-55EF06B3783B}" dt="2018-03-19T14:35:33.702" v="1160" actId="6549"/>
          <ac:spMkLst>
            <pc:docMk/>
            <pc:sldMk cId="1598290736" sldId="357"/>
            <ac:spMk id="6" creationId="{9B7787AD-F103-43BF-B926-097C5CA93C24}"/>
          </ac:spMkLst>
        </pc:spChg>
        <pc:picChg chg="add mod">
          <ac:chgData name="Johan Larson JL Marknad" userId="98f778e0-d6b8-488e-93df-401a6e837c57" providerId="ADAL" clId="{C449DC8D-AC56-411D-85B8-55EF06B3783B}" dt="2018-03-19T14:35:37.427" v="1162" actId="14100"/>
          <ac:picMkLst>
            <pc:docMk/>
            <pc:sldMk cId="1598290736" sldId="357"/>
            <ac:picMk id="4" creationId="{B7899A53-BE3C-430B-82C1-ED807CE8DEDC}"/>
          </ac:picMkLst>
        </pc:picChg>
        <pc:picChg chg="add mod">
          <ac:chgData name="Johan Larson JL Marknad" userId="98f778e0-d6b8-488e-93df-401a6e837c57" providerId="ADAL" clId="{C449DC8D-AC56-411D-85B8-55EF06B3783B}" dt="2018-03-19T09:18:00.767" v="597" actId="1076"/>
          <ac:picMkLst>
            <pc:docMk/>
            <pc:sldMk cId="1598290736" sldId="357"/>
            <ac:picMk id="5" creationId="{95A30BAB-AF75-4CFF-AF57-E1CB71540880}"/>
          </ac:picMkLst>
        </pc:picChg>
        <pc:cxnChg chg="add mod">
          <ac:chgData name="Johan Larson JL Marknad" userId="98f778e0-d6b8-488e-93df-401a6e837c57" providerId="ADAL" clId="{C449DC8D-AC56-411D-85B8-55EF06B3783B}" dt="2018-03-19T14:36:56.224" v="1168" actId="1582"/>
          <ac:cxnSpMkLst>
            <pc:docMk/>
            <pc:sldMk cId="1598290736" sldId="357"/>
            <ac:cxnSpMk id="8" creationId="{AA47FCC0-0DEA-413F-B966-5399B734704C}"/>
          </ac:cxnSpMkLst>
        </pc:cxnChg>
      </pc:sldChg>
      <pc:sldChg chg="delSp modSp add modTransition">
        <pc:chgData name="Johan Larson JL Marknad" userId="98f778e0-d6b8-488e-93df-401a6e837c57" providerId="ADAL" clId="{C449DC8D-AC56-411D-85B8-55EF06B3783B}" dt="2018-03-19T14:56:45.502" v="1891" actId="20577"/>
        <pc:sldMkLst>
          <pc:docMk/>
          <pc:sldMk cId="487791976" sldId="358"/>
        </pc:sldMkLst>
        <pc:spChg chg="mod">
          <ac:chgData name="Johan Larson JL Marknad" userId="98f778e0-d6b8-488e-93df-401a6e837c57" providerId="ADAL" clId="{C449DC8D-AC56-411D-85B8-55EF06B3783B}" dt="2018-03-19T14:56:45.502" v="1891" actId="20577"/>
          <ac:spMkLst>
            <pc:docMk/>
            <pc:sldMk cId="487791976" sldId="358"/>
            <ac:spMk id="3" creationId="{00000000-0000-0000-0000-000000000000}"/>
          </ac:spMkLst>
        </pc:spChg>
        <pc:picChg chg="del">
          <ac:chgData name="Johan Larson JL Marknad" userId="98f778e0-d6b8-488e-93df-401a6e837c57" providerId="ADAL" clId="{C449DC8D-AC56-411D-85B8-55EF06B3783B}" dt="2018-03-19T14:38:45.803" v="1175" actId="478"/>
          <ac:picMkLst>
            <pc:docMk/>
            <pc:sldMk cId="487791976" sldId="358"/>
            <ac:picMk id="4" creationId="{8A125939-D8F6-423A-9675-B5C102DB80E9}"/>
          </ac:picMkLst>
        </pc:picChg>
      </pc:sldChg>
      <pc:sldChg chg="add del">
        <pc:chgData name="Johan Larson JL Marknad" userId="98f778e0-d6b8-488e-93df-401a6e837c57" providerId="ADAL" clId="{C449DC8D-AC56-411D-85B8-55EF06B3783B}" dt="2018-03-19T10:43:09.840" v="811" actId="1076"/>
        <pc:sldMkLst>
          <pc:docMk/>
          <pc:sldMk cId="693063441" sldId="359"/>
        </pc:sldMkLst>
      </pc:sldChg>
      <pc:sldChg chg="modSp add modTransition">
        <pc:chgData name="Johan Larson JL Marknad" userId="98f778e0-d6b8-488e-93df-401a6e837c57" providerId="ADAL" clId="{C449DC8D-AC56-411D-85B8-55EF06B3783B}" dt="2018-03-19T14:34:26.519" v="1156" actId="1076"/>
        <pc:sldMkLst>
          <pc:docMk/>
          <pc:sldMk cId="4202022147" sldId="359"/>
        </pc:sldMkLst>
        <pc:spChg chg="mod">
          <ac:chgData name="Johan Larson JL Marknad" userId="98f778e0-d6b8-488e-93df-401a6e837c57" providerId="ADAL" clId="{C449DC8D-AC56-411D-85B8-55EF06B3783B}" dt="2018-03-19T11:53:25.864" v="1100" actId="113"/>
          <ac:spMkLst>
            <pc:docMk/>
            <pc:sldMk cId="4202022147" sldId="359"/>
            <ac:spMk id="3" creationId="{00000000-0000-0000-0000-000000000000}"/>
          </ac:spMkLst>
        </pc:spChg>
      </pc:sldChg>
      <pc:sldChg chg="addSp delSp modSp add ord modTransition">
        <pc:chgData name="Johan Larson JL Marknad" userId="98f778e0-d6b8-488e-93df-401a6e837c57" providerId="ADAL" clId="{C449DC8D-AC56-411D-85B8-55EF06B3783B}" dt="2018-03-19T14:37:43.103" v="1170" actId="1036"/>
        <pc:sldMkLst>
          <pc:docMk/>
          <pc:sldMk cId="3041617040" sldId="360"/>
        </pc:sldMkLst>
        <pc:spChg chg="del">
          <ac:chgData name="Johan Larson JL Marknad" userId="98f778e0-d6b8-488e-93df-401a6e837c57" providerId="ADAL" clId="{C449DC8D-AC56-411D-85B8-55EF06B3783B}" dt="2018-03-19T14:25:16.589" v="1105" actId="931"/>
          <ac:spMkLst>
            <pc:docMk/>
            <pc:sldMk cId="3041617040" sldId="360"/>
            <ac:spMk id="3" creationId="{C492E76B-E77F-4F27-AAAD-F47A2183C915}"/>
          </ac:spMkLst>
        </pc:spChg>
        <pc:picChg chg="add mod">
          <ac:chgData name="Johan Larson JL Marknad" userId="98f778e0-d6b8-488e-93df-401a6e837c57" providerId="ADAL" clId="{C449DC8D-AC56-411D-85B8-55EF06B3783B}" dt="2018-03-19T14:25:25.913" v="1108" actId="14100"/>
          <ac:picMkLst>
            <pc:docMk/>
            <pc:sldMk cId="3041617040" sldId="360"/>
            <ac:picMk id="5" creationId="{D63E424F-8EE6-4F89-A084-DBD7B5ECD245}"/>
          </ac:picMkLst>
        </pc:picChg>
        <pc:picChg chg="add mod">
          <ac:chgData name="Johan Larson JL Marknad" userId="98f778e0-d6b8-488e-93df-401a6e837c57" providerId="ADAL" clId="{C449DC8D-AC56-411D-85B8-55EF06B3783B}" dt="2018-03-19T14:25:50.333" v="1110" actId="14100"/>
          <ac:picMkLst>
            <pc:docMk/>
            <pc:sldMk cId="3041617040" sldId="360"/>
            <ac:picMk id="7" creationId="{CC97ED3A-48FD-413B-9B1A-C3E0B5E37D58}"/>
          </ac:picMkLst>
        </pc:picChg>
        <pc:picChg chg="add mod">
          <ac:chgData name="Johan Larson JL Marknad" userId="98f778e0-d6b8-488e-93df-401a6e837c57" providerId="ADAL" clId="{C449DC8D-AC56-411D-85B8-55EF06B3783B}" dt="2018-03-19T14:26:15.414" v="1112" actId="14100"/>
          <ac:picMkLst>
            <pc:docMk/>
            <pc:sldMk cId="3041617040" sldId="360"/>
            <ac:picMk id="9" creationId="{52920D02-B290-456A-BB2B-820E66D40229}"/>
          </ac:picMkLst>
        </pc:picChg>
        <pc:picChg chg="add mod">
          <ac:chgData name="Johan Larson JL Marknad" userId="98f778e0-d6b8-488e-93df-401a6e837c57" providerId="ADAL" clId="{C449DC8D-AC56-411D-85B8-55EF06B3783B}" dt="2018-03-19T14:26:35.872" v="1114" actId="14100"/>
          <ac:picMkLst>
            <pc:docMk/>
            <pc:sldMk cId="3041617040" sldId="360"/>
            <ac:picMk id="11" creationId="{2C477242-F19F-421A-8E70-38B4DDED1813}"/>
          </ac:picMkLst>
        </pc:picChg>
        <pc:picChg chg="add mod">
          <ac:chgData name="Johan Larson JL Marknad" userId="98f778e0-d6b8-488e-93df-401a6e837c57" providerId="ADAL" clId="{C449DC8D-AC56-411D-85B8-55EF06B3783B}" dt="2018-03-19T14:37:43.103" v="1170" actId="1036"/>
          <ac:picMkLst>
            <pc:docMk/>
            <pc:sldMk cId="3041617040" sldId="360"/>
            <ac:picMk id="12" creationId="{8268B4F2-F1C3-4463-990F-3C2ACC24B4EE}"/>
          </ac:picMkLst>
        </pc:picChg>
      </pc:sldChg>
      <pc:sldChg chg="addSp delSp modSp add modTransition">
        <pc:chgData name="Johan Larson JL Marknad" userId="98f778e0-d6b8-488e-93df-401a6e837c57" providerId="ADAL" clId="{C449DC8D-AC56-411D-85B8-55EF06B3783B}" dt="2018-03-19T14:37:57.448" v="1172" actId="1076"/>
        <pc:sldMkLst>
          <pc:docMk/>
          <pc:sldMk cId="3911810622" sldId="361"/>
        </pc:sldMkLst>
        <pc:spChg chg="del">
          <ac:chgData name="Johan Larson JL Marknad" userId="98f778e0-d6b8-488e-93df-401a6e837c57" providerId="ADAL" clId="{C449DC8D-AC56-411D-85B8-55EF06B3783B}" dt="2018-03-19T14:27:34.175" v="1119" actId="931"/>
          <ac:spMkLst>
            <pc:docMk/>
            <pc:sldMk cId="3911810622" sldId="361"/>
            <ac:spMk id="3" creationId="{B71341DE-8E1C-4AC5-B15C-29E448C7977F}"/>
          </ac:spMkLst>
        </pc:spChg>
        <pc:spChg chg="del">
          <ac:chgData name="Johan Larson JL Marknad" userId="98f778e0-d6b8-488e-93df-401a6e837c57" providerId="ADAL" clId="{C449DC8D-AC56-411D-85B8-55EF06B3783B}" dt="2018-03-19T14:28:03.321" v="1123" actId="931"/>
          <ac:spMkLst>
            <pc:docMk/>
            <pc:sldMk cId="3911810622" sldId="361"/>
            <ac:spMk id="4" creationId="{58ECA0C3-B7DC-4E86-B2D0-424DCB12868B}"/>
          </ac:spMkLst>
        </pc:spChg>
        <pc:picChg chg="add mod">
          <ac:chgData name="Johan Larson JL Marknad" userId="98f778e0-d6b8-488e-93df-401a6e837c57" providerId="ADAL" clId="{C449DC8D-AC56-411D-85B8-55EF06B3783B}" dt="2018-03-19T14:27:47.316" v="1122" actId="14100"/>
          <ac:picMkLst>
            <pc:docMk/>
            <pc:sldMk cId="3911810622" sldId="361"/>
            <ac:picMk id="6" creationId="{9E9CF850-228F-4843-8980-15A04EC6AF4F}"/>
          </ac:picMkLst>
        </pc:picChg>
        <pc:picChg chg="add mod">
          <ac:chgData name="Johan Larson JL Marknad" userId="98f778e0-d6b8-488e-93df-401a6e837c57" providerId="ADAL" clId="{C449DC8D-AC56-411D-85B8-55EF06B3783B}" dt="2018-03-19T14:28:11.066" v="1125" actId="14100"/>
          <ac:picMkLst>
            <pc:docMk/>
            <pc:sldMk cId="3911810622" sldId="361"/>
            <ac:picMk id="8" creationId="{2214F2EE-8C15-41B9-9D96-61C99AC4C600}"/>
          </ac:picMkLst>
        </pc:picChg>
        <pc:picChg chg="add mod">
          <ac:chgData name="Johan Larson JL Marknad" userId="98f778e0-d6b8-488e-93df-401a6e837c57" providerId="ADAL" clId="{C449DC8D-AC56-411D-85B8-55EF06B3783B}" dt="2018-03-19T14:28:34.119" v="1127" actId="14100"/>
          <ac:picMkLst>
            <pc:docMk/>
            <pc:sldMk cId="3911810622" sldId="361"/>
            <ac:picMk id="10" creationId="{7B3BBDFE-DDA1-4384-877B-662BF41C3DED}"/>
          </ac:picMkLst>
        </pc:picChg>
        <pc:picChg chg="add mod">
          <ac:chgData name="Johan Larson JL Marknad" userId="98f778e0-d6b8-488e-93df-401a6e837c57" providerId="ADAL" clId="{C449DC8D-AC56-411D-85B8-55EF06B3783B}" dt="2018-03-19T14:29:06.859" v="1129" actId="14100"/>
          <ac:picMkLst>
            <pc:docMk/>
            <pc:sldMk cId="3911810622" sldId="361"/>
            <ac:picMk id="12" creationId="{ADBD6A3C-C9A9-44BC-AEB4-910AC63FB53D}"/>
          </ac:picMkLst>
        </pc:picChg>
        <pc:picChg chg="add mod">
          <ac:chgData name="Johan Larson JL Marknad" userId="98f778e0-d6b8-488e-93df-401a6e837c57" providerId="ADAL" clId="{C449DC8D-AC56-411D-85B8-55EF06B3783B}" dt="2018-03-19T14:37:57.448" v="1172" actId="1076"/>
          <ac:picMkLst>
            <pc:docMk/>
            <pc:sldMk cId="3911810622" sldId="361"/>
            <ac:picMk id="13" creationId="{0538FDD2-D985-4584-B20C-B52B7D3B711E}"/>
          </ac:picMkLst>
        </pc:picChg>
      </pc:sldChg>
      <pc:sldChg chg="addSp delSp modSp add modTransition">
        <pc:chgData name="Johan Larson JL Marknad" userId="98f778e0-d6b8-488e-93df-401a6e837c57" providerId="ADAL" clId="{C449DC8D-AC56-411D-85B8-55EF06B3783B}" dt="2018-03-19T14:38:16.148" v="1174" actId="1076"/>
        <pc:sldMkLst>
          <pc:docMk/>
          <pc:sldMk cId="672368243" sldId="362"/>
        </pc:sldMkLst>
        <pc:spChg chg="del">
          <ac:chgData name="Johan Larson JL Marknad" userId="98f778e0-d6b8-488e-93df-401a6e837c57" providerId="ADAL" clId="{C449DC8D-AC56-411D-85B8-55EF06B3783B}" dt="2018-03-19T14:29:39.215" v="1131" actId="931"/>
          <ac:spMkLst>
            <pc:docMk/>
            <pc:sldMk cId="672368243" sldId="362"/>
            <ac:spMk id="3" creationId="{6A629DE3-4101-4EF0-8E9F-626F423EB3CF}"/>
          </ac:spMkLst>
        </pc:spChg>
        <pc:spChg chg="del">
          <ac:chgData name="Johan Larson JL Marknad" userId="98f778e0-d6b8-488e-93df-401a6e837c57" providerId="ADAL" clId="{C449DC8D-AC56-411D-85B8-55EF06B3783B}" dt="2018-03-19T14:30:14.217" v="1134" actId="931"/>
          <ac:spMkLst>
            <pc:docMk/>
            <pc:sldMk cId="672368243" sldId="362"/>
            <ac:spMk id="4" creationId="{9987AB7C-9711-4F84-A46E-7D437AFFA311}"/>
          </ac:spMkLst>
        </pc:spChg>
        <pc:picChg chg="add mod">
          <ac:chgData name="Johan Larson JL Marknad" userId="98f778e0-d6b8-488e-93df-401a6e837c57" providerId="ADAL" clId="{C449DC8D-AC56-411D-85B8-55EF06B3783B}" dt="2018-03-19T14:31:34.110" v="1140" actId="14100"/>
          <ac:picMkLst>
            <pc:docMk/>
            <pc:sldMk cId="672368243" sldId="362"/>
            <ac:picMk id="6" creationId="{0688C4CF-6AB2-4F62-BF24-DEEF881A5CE7}"/>
          </ac:picMkLst>
        </pc:picChg>
        <pc:picChg chg="add mod">
          <ac:chgData name="Johan Larson JL Marknad" userId="98f778e0-d6b8-488e-93df-401a6e837c57" providerId="ADAL" clId="{C449DC8D-AC56-411D-85B8-55EF06B3783B}" dt="2018-03-19T14:31:37.568" v="1141" actId="14100"/>
          <ac:picMkLst>
            <pc:docMk/>
            <pc:sldMk cId="672368243" sldId="362"/>
            <ac:picMk id="8" creationId="{5EF891D1-C1A7-49A1-8A9F-2DB434CD0FBD}"/>
          </ac:picMkLst>
        </pc:picChg>
        <pc:picChg chg="add mod">
          <ac:chgData name="Johan Larson JL Marknad" userId="98f778e0-d6b8-488e-93df-401a6e837c57" providerId="ADAL" clId="{C449DC8D-AC56-411D-85B8-55EF06B3783B}" dt="2018-03-19T14:32:27.067" v="1145" actId="14100"/>
          <ac:picMkLst>
            <pc:docMk/>
            <pc:sldMk cId="672368243" sldId="362"/>
            <ac:picMk id="10" creationId="{D0035600-B836-4EEE-861A-B29216953ECA}"/>
          </ac:picMkLst>
        </pc:picChg>
        <pc:picChg chg="add mod">
          <ac:chgData name="Johan Larson JL Marknad" userId="98f778e0-d6b8-488e-93df-401a6e837c57" providerId="ADAL" clId="{C449DC8D-AC56-411D-85B8-55EF06B3783B}" dt="2018-03-19T14:33:44.823" v="1154" actId="14100"/>
          <ac:picMkLst>
            <pc:docMk/>
            <pc:sldMk cId="672368243" sldId="362"/>
            <ac:picMk id="12" creationId="{7FC2D381-BDBE-4A10-B8BB-3A37C5FE8E03}"/>
          </ac:picMkLst>
        </pc:picChg>
        <pc:picChg chg="add mod">
          <ac:chgData name="Johan Larson JL Marknad" userId="98f778e0-d6b8-488e-93df-401a6e837c57" providerId="ADAL" clId="{C449DC8D-AC56-411D-85B8-55EF06B3783B}" dt="2018-03-19T14:38:16.148" v="1174" actId="1076"/>
          <ac:picMkLst>
            <pc:docMk/>
            <pc:sldMk cId="672368243" sldId="362"/>
            <ac:picMk id="13" creationId="{84005C60-4429-4D16-B5C4-A4F746DA750B}"/>
          </ac:picMkLst>
        </pc:picChg>
      </pc:sldChg>
      <pc:sldChg chg="addSp delSp modSp add">
        <pc:chgData name="Johan Larson JL Marknad" userId="98f778e0-d6b8-488e-93df-401a6e837c57" providerId="ADAL" clId="{C449DC8D-AC56-411D-85B8-55EF06B3783B}" dt="2018-03-19T14:59:24.800" v="1895" actId="1076"/>
        <pc:sldMkLst>
          <pc:docMk/>
          <pc:sldMk cId="3764870631" sldId="363"/>
        </pc:sldMkLst>
        <pc:spChg chg="del">
          <ac:chgData name="Johan Larson JL Marknad" userId="98f778e0-d6b8-488e-93df-401a6e837c57" providerId="ADAL" clId="{C449DC8D-AC56-411D-85B8-55EF06B3783B}" dt="2018-03-19T14:52:32.937" v="1869" actId="1076"/>
          <ac:spMkLst>
            <pc:docMk/>
            <pc:sldMk cId="3764870631" sldId="363"/>
            <ac:spMk id="3" creationId="{90043404-12F2-445F-9C6D-30D7DD962124}"/>
          </ac:spMkLst>
        </pc:spChg>
        <pc:spChg chg="del">
          <ac:chgData name="Johan Larson JL Marknad" userId="98f778e0-d6b8-488e-93df-401a6e837c57" providerId="ADAL" clId="{C449DC8D-AC56-411D-85B8-55EF06B3783B}" dt="2018-03-19T14:52:56.856" v="1872" actId="1076"/>
          <ac:spMkLst>
            <pc:docMk/>
            <pc:sldMk cId="3764870631" sldId="363"/>
            <ac:spMk id="4" creationId="{55D5A67E-3F37-4B9B-A52C-A3282F335A27}"/>
          </ac:spMkLst>
        </pc:spChg>
        <pc:picChg chg="add mod">
          <ac:chgData name="Johan Larson JL Marknad" userId="98f778e0-d6b8-488e-93df-401a6e837c57" providerId="ADAL" clId="{C449DC8D-AC56-411D-85B8-55EF06B3783B}" dt="2018-03-19T14:52:39.940" v="1871" actId="14100"/>
          <ac:picMkLst>
            <pc:docMk/>
            <pc:sldMk cId="3764870631" sldId="363"/>
            <ac:picMk id="5" creationId="{948DF91B-4ED8-445B-9B77-E13AA31E774B}"/>
          </ac:picMkLst>
        </pc:picChg>
        <pc:picChg chg="add mod">
          <ac:chgData name="Johan Larson JL Marknad" userId="98f778e0-d6b8-488e-93df-401a6e837c57" providerId="ADAL" clId="{C449DC8D-AC56-411D-85B8-55EF06B3783B}" dt="2018-03-19T14:54:24.372" v="1879" actId="14100"/>
          <ac:picMkLst>
            <pc:docMk/>
            <pc:sldMk cId="3764870631" sldId="363"/>
            <ac:picMk id="6" creationId="{09BC1CA7-54FB-4063-9E4A-7521B9A98E68}"/>
          </ac:picMkLst>
        </pc:picChg>
        <pc:picChg chg="add mod">
          <ac:chgData name="Johan Larson JL Marknad" userId="98f778e0-d6b8-488e-93df-401a6e837c57" providerId="ADAL" clId="{C449DC8D-AC56-411D-85B8-55EF06B3783B}" dt="2018-03-19T14:53:30.902" v="1876" actId="14100"/>
          <ac:picMkLst>
            <pc:docMk/>
            <pc:sldMk cId="3764870631" sldId="363"/>
            <ac:picMk id="7" creationId="{315EEDCB-37FA-4D37-968F-424C46F05F53}"/>
          </ac:picMkLst>
        </pc:picChg>
        <pc:picChg chg="add mod">
          <ac:chgData name="Johan Larson JL Marknad" userId="98f778e0-d6b8-488e-93df-401a6e837c57" providerId="ADAL" clId="{C449DC8D-AC56-411D-85B8-55EF06B3783B}" dt="2018-03-19T14:59:09.153" v="1893" actId="14826"/>
          <ac:picMkLst>
            <pc:docMk/>
            <pc:sldMk cId="3764870631" sldId="363"/>
            <ac:picMk id="8" creationId="{E0995F3B-B308-4F69-B815-F9F3962B7F66}"/>
          </ac:picMkLst>
        </pc:picChg>
        <pc:picChg chg="add mod">
          <ac:chgData name="Johan Larson JL Marknad" userId="98f778e0-d6b8-488e-93df-401a6e837c57" providerId="ADAL" clId="{C449DC8D-AC56-411D-85B8-55EF06B3783B}" dt="2018-03-19T14:59:24.800" v="1895" actId="1076"/>
          <ac:picMkLst>
            <pc:docMk/>
            <pc:sldMk cId="3764870631" sldId="363"/>
            <ac:picMk id="9" creationId="{289E6D67-5E7E-4DF7-A248-D8FB7015AFD1}"/>
          </ac:picMkLst>
        </pc:picChg>
      </pc:sldChg>
      <pc:sldChg chg="add del">
        <pc:chgData name="Johan Larson JL Marknad" userId="98f778e0-d6b8-488e-93df-401a6e837c57" providerId="ADAL" clId="{C449DC8D-AC56-411D-85B8-55EF06B3783B}" dt="2018-03-19T14:42:51.288" v="1178" actId="2696"/>
        <pc:sldMkLst>
          <pc:docMk/>
          <pc:sldMk cId="2597039006" sldId="364"/>
        </pc:sldMkLst>
      </pc:sldChg>
      <pc:sldChg chg="modSp add">
        <pc:chgData name="Johan Larson JL Marknad" userId="98f778e0-d6b8-488e-93df-401a6e837c57" providerId="ADAL" clId="{C449DC8D-AC56-411D-85B8-55EF06B3783B}" dt="2018-03-19T14:47:27.380" v="1761" actId="20577"/>
        <pc:sldMkLst>
          <pc:docMk/>
          <pc:sldMk cId="2960713865" sldId="364"/>
        </pc:sldMkLst>
        <pc:spChg chg="mod">
          <ac:chgData name="Johan Larson JL Marknad" userId="98f778e0-d6b8-488e-93df-401a6e837c57" providerId="ADAL" clId="{C449DC8D-AC56-411D-85B8-55EF06B3783B}" dt="2018-03-19T14:47:27.380" v="1761" actId="20577"/>
          <ac:spMkLst>
            <pc:docMk/>
            <pc:sldMk cId="2960713865" sldId="364"/>
            <ac:spMk id="3" creationId="{00000000-0000-0000-0000-000000000000}"/>
          </ac:spMkLst>
        </pc:spChg>
      </pc:sldChg>
      <pc:sldChg chg="modSp add">
        <pc:chgData name="Johan Larson JL Marknad" userId="98f778e0-d6b8-488e-93df-401a6e837c57" providerId="ADAL" clId="{C449DC8D-AC56-411D-85B8-55EF06B3783B}" dt="2018-03-19T14:49:27.565" v="1863" actId="20577"/>
        <pc:sldMkLst>
          <pc:docMk/>
          <pc:sldMk cId="471332884" sldId="365"/>
        </pc:sldMkLst>
        <pc:spChg chg="mod">
          <ac:chgData name="Johan Larson JL Marknad" userId="98f778e0-d6b8-488e-93df-401a6e837c57" providerId="ADAL" clId="{C449DC8D-AC56-411D-85B8-55EF06B3783B}" dt="2018-03-19T14:49:27.565" v="1863" actId="20577"/>
          <ac:spMkLst>
            <pc:docMk/>
            <pc:sldMk cId="471332884" sldId="365"/>
            <ac:spMk id="3" creationId="{00000000-0000-0000-0000-000000000000}"/>
          </ac:spMkLst>
        </pc:spChg>
      </pc:sldChg>
      <pc:sldChg chg="addSp delSp modSp add">
        <pc:chgData name="Johan Larson JL Marknad" userId="98f778e0-d6b8-488e-93df-401a6e837c57" providerId="ADAL" clId="{C449DC8D-AC56-411D-85B8-55EF06B3783B}" dt="2018-03-19T14:55:53.125" v="1887" actId="14100"/>
        <pc:sldMkLst>
          <pc:docMk/>
          <pc:sldMk cId="2715659474" sldId="366"/>
        </pc:sldMkLst>
        <pc:spChg chg="del">
          <ac:chgData name="Johan Larson JL Marknad" userId="98f778e0-d6b8-488e-93df-401a6e837c57" providerId="ADAL" clId="{C449DC8D-AC56-411D-85B8-55EF06B3783B}" dt="2018-03-19T14:55:41.718" v="1884" actId="14100"/>
          <ac:spMkLst>
            <pc:docMk/>
            <pc:sldMk cId="2715659474" sldId="366"/>
            <ac:spMk id="4" creationId="{690015AA-6585-4636-B2F4-D7CE282F7673}"/>
          </ac:spMkLst>
        </pc:spChg>
        <pc:picChg chg="add mod">
          <ac:chgData name="Johan Larson JL Marknad" userId="98f778e0-d6b8-488e-93df-401a6e837c57" providerId="ADAL" clId="{C449DC8D-AC56-411D-85B8-55EF06B3783B}" dt="2018-03-19T14:55:12.947" v="1883" actId="14100"/>
          <ac:picMkLst>
            <pc:docMk/>
            <pc:sldMk cId="2715659474" sldId="366"/>
            <ac:picMk id="5" creationId="{02F76632-FE21-40B9-821A-4131291D065B}"/>
          </ac:picMkLst>
        </pc:picChg>
        <pc:picChg chg="add mod">
          <ac:chgData name="Johan Larson JL Marknad" userId="98f778e0-d6b8-488e-93df-401a6e837c57" providerId="ADAL" clId="{C449DC8D-AC56-411D-85B8-55EF06B3783B}" dt="2018-03-19T14:55:53.125" v="1887" actId="14100"/>
          <ac:picMkLst>
            <pc:docMk/>
            <pc:sldMk cId="2715659474" sldId="366"/>
            <ac:picMk id="8" creationId="{5AB95EDC-F35A-4D85-8B68-F5A52DB850C6}"/>
          </ac:picMkLst>
        </pc:picChg>
      </pc:sldChg>
      <pc:sldMasterChg chg="modTransition modSldLayout">
        <pc:chgData name="Johan Larson JL Marknad" userId="98f778e0-d6b8-488e-93df-401a6e837c57" providerId="ADAL" clId="{C449DC8D-AC56-411D-85B8-55EF06B3783B}" dt="2018-03-19T14:34:26.519" v="1156" actId="1076"/>
        <pc:sldMasterMkLst>
          <pc:docMk/>
          <pc:sldMasterMk cId="2458728742" sldId="2147483648"/>
        </pc:sldMasterMkLst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180481428" sldId="2147483649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3013667492" sldId="2147483650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694215249" sldId="2147483651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2109369505" sldId="2147483652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700685928" sldId="2147483653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3219836953" sldId="2147483654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4260678442" sldId="2147483655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4108350536" sldId="2147483656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2648161003" sldId="2147483657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1925396113" sldId="2147483658"/>
          </pc:sldLayoutMkLst>
        </pc:sldLayoutChg>
        <pc:sldLayoutChg chg="modTransition">
          <pc:chgData name="Johan Larson JL Marknad" userId="98f778e0-d6b8-488e-93df-401a6e837c57" providerId="ADAL" clId="{C449DC8D-AC56-411D-85B8-55EF06B3783B}" dt="2018-03-19T14:34:26.519" v="1156" actId="1076"/>
          <pc:sldLayoutMkLst>
            <pc:docMk/>
            <pc:sldMasterMk cId="2458728742" sldId="2147483648"/>
            <pc:sldLayoutMk cId="234459964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BA2B-434F-432D-B5AC-74FC86C7C17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C626-BD35-45BB-9886-3B59795310BB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3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5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36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2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3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6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8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6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1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090D-28E4-4153-9771-7ACBCE8DDF4C}" type="datetimeFigureOut">
              <a:rPr lang="sv-SE" smtClean="0"/>
              <a:t>2018-03-22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F6DE-9710-4006-81E1-B27C4B3A26A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72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6600" b="1" dirty="0">
                <a:solidFill>
                  <a:srgbClr val="FF0000"/>
                </a:solidFill>
              </a:rPr>
              <a:t>Snöstackning 2017 12Mannabacken</a:t>
            </a:r>
            <a:br>
              <a:rPr lang="sv-SE" sz="6600" b="1" dirty="0">
                <a:solidFill>
                  <a:srgbClr val="FF0000"/>
                </a:solidFill>
              </a:rPr>
            </a:br>
            <a:r>
              <a:rPr lang="sv-SE" sz="6600" b="1" dirty="0">
                <a:solidFill>
                  <a:srgbClr val="FF0000"/>
                </a:solidFill>
              </a:rPr>
              <a:t>Kisa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3FF5706F-2DE5-48E0-A3D4-2EEE18D50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25" y="5811037"/>
            <a:ext cx="2194750" cy="87790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1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285CF70-244D-4E31-B281-F5A3F568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6381C3A-7155-4A7C-B94E-6C431F47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B7899A53-BE3C-430B-82C1-ED807CE8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2032" cy="694410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95A30BAB-AF75-4CFF-AF57-E1CB7154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50" y="5998042"/>
            <a:ext cx="2194750" cy="8779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9B7787AD-F103-43BF-B926-097C5CA93C24}"/>
              </a:ext>
            </a:extLst>
          </p:cNvPr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6600" b="1" dirty="0">
              <a:solidFill>
                <a:srgbClr val="FF0000"/>
              </a:solidFill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xmlns="" id="{AA47FCC0-0DEA-413F-B966-5399B734704C}"/>
              </a:ext>
            </a:extLst>
          </p:cNvPr>
          <p:cNvCxnSpPr/>
          <p:nvPr/>
        </p:nvCxnSpPr>
        <p:spPr>
          <a:xfrm flipH="1" flipV="1">
            <a:off x="1475656" y="2492896"/>
            <a:ext cx="144016" cy="10081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882554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Avtäckning startade 17-nov och tog ca 100 tim.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Då hade snön legat i hög under flis/bark i 249 dagar.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03D1C72-4EA3-45A8-AA50-132649B7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948DF91B-4ED8-445B-9B77-E13AA31E77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09BC1CA7-54FB-4063-9E4A-7521B9A98E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027" y="0"/>
            <a:ext cx="4638261" cy="34786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315EEDCB-37FA-4D37-968F-424C46F05F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3714"/>
            <a:ext cx="4565713" cy="34242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E0995F3B-B308-4F69-B815-F9F3962B7F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712" y="3424284"/>
            <a:ext cx="4578287" cy="34337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289E6D67-5E7E-4DF7-A248-D8FB7015A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855" y="5877272"/>
            <a:ext cx="21947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Vi öppnade Teknikbacken den 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9-dec.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50 tim utschaktning av snön.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 Öppningen var möjligt pga. stackningen i kombination med producerat snö under november. 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Erfarenheter:</a:t>
            </a: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Flis/bark fungerade bra för oss.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Hanteringen av materialet är det svåra.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Vi tappade ca 25-30% av den totala snövolymen.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Kvaliteten på snön var överförväntan vid avtäckning.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Snön blir väldigt ”mjölig” vid utschaktningen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För oss krävs </a:t>
            </a:r>
            <a:r>
              <a:rPr lang="sv-SE" sz="3600" dirty="0" err="1">
                <a:solidFill>
                  <a:srgbClr val="FF0000"/>
                </a:solidFill>
              </a:rPr>
              <a:t>winschmaskin</a:t>
            </a:r>
            <a:r>
              <a:rPr lang="sv-SE" sz="3600" dirty="0">
                <a:solidFill>
                  <a:srgbClr val="FF0000"/>
                </a:solidFill>
              </a:rPr>
              <a:t> för att kunna schakta ut i hela nedfarten då snön ligger i botten.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9552" y="536812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Media</a:t>
            </a: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sz="2800" dirty="0">
                <a:solidFill>
                  <a:srgbClr val="FF0000"/>
                </a:solidFill>
              </a:rPr>
              <a:t>”Sparad snö grävs fram” Radio Östergötland 17-nov.</a:t>
            </a:r>
            <a:br>
              <a:rPr lang="sv-SE" sz="2800" dirty="0">
                <a:solidFill>
                  <a:srgbClr val="FF0000"/>
                </a:solidFill>
              </a:rPr>
            </a:br>
            <a:r>
              <a:rPr lang="sv-SE" sz="2800" dirty="0">
                <a:solidFill>
                  <a:srgbClr val="FF0000"/>
                </a:solidFill>
              </a:rPr>
              <a:t>”Supertidig skidpremiär i Kisa – på sparad snö” Aftonbladet 19-nov.</a:t>
            </a:r>
            <a:br>
              <a:rPr lang="sv-SE" sz="2800" dirty="0">
                <a:solidFill>
                  <a:srgbClr val="FF0000"/>
                </a:solidFill>
              </a:rPr>
            </a:br>
            <a:r>
              <a:rPr lang="sv-SE" sz="2800" dirty="0">
                <a:solidFill>
                  <a:srgbClr val="FF0000"/>
                </a:solidFill>
              </a:rPr>
              <a:t>”Säsongspremiär för Tolvmannabacken” MVT.se 9-dec.</a:t>
            </a:r>
            <a:br>
              <a:rPr lang="sv-SE" sz="2800" dirty="0">
                <a:solidFill>
                  <a:srgbClr val="FF0000"/>
                </a:solidFill>
              </a:rPr>
            </a:br>
            <a:r>
              <a:rPr lang="sv-SE" sz="2800" dirty="0">
                <a:solidFill>
                  <a:srgbClr val="FF0000"/>
                </a:solidFill>
              </a:rPr>
              <a:t>”Rekordtidig öppning av 12mannabacken” </a:t>
            </a:r>
            <a:r>
              <a:rPr lang="sv-SE" sz="2800" dirty="0" err="1">
                <a:solidFill>
                  <a:srgbClr val="FF0000"/>
                </a:solidFill>
              </a:rPr>
              <a:t>Kindaposten</a:t>
            </a:r>
            <a:r>
              <a:rPr lang="sv-SE" sz="2800">
                <a:solidFill>
                  <a:srgbClr val="FF0000"/>
                </a:solidFill>
              </a:rPr>
              <a:t> 9-dec.</a:t>
            </a: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0A456B3-4C54-4656-AFA9-0E3D1EE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C3220A99-42AD-4615-9CE3-47D4CECC1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5AB95EDC-F35A-4D85-8B68-F5A52DB85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4785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2F76632-FE21-40B9-821A-4131291D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" y="0"/>
            <a:ext cx="4497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Kommande säsong:</a:t>
            </a: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Vi kommer fortsätta stacka snö inför säsongen 18-19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Målsättning är att dubblera mängden snö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sz="3600" dirty="0">
                <a:solidFill>
                  <a:srgbClr val="FF0000"/>
                </a:solidFill>
              </a:rPr>
              <a:t>Lyckas stacka den mängd som behövs för att öppna hela Teknikbacken.</a:t>
            </a:r>
            <a:br>
              <a:rPr lang="sv-SE" sz="3600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Målsättning: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Att prova och se hur det fungerar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I bästa fall täcka delar av Teknikbacken som är 280m lång.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DB810BC-58FC-4E1A-BE91-1AEDBCD6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D63E424F-8EE6-4F89-A084-DBD7B5ECD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572000" cy="342900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C97ED3A-48FD-413B-9B1A-C3E0B5E37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52920D02-B290-456A-BB2B-820E66D402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1999" cy="342899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2C477242-F19F-421A-8E70-38B4DDED1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1" cy="342900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8268B4F2-F1C3-4463-990F-3C2ACC24B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98" y="6007484"/>
            <a:ext cx="21947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Vi sparade endast ”gammal” snö.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Ca 14 000 kbm schaktades ihop.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Högen vart i basen ca 75 x 75 m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och 10 m hög.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9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Högen täcktes med ca 75cm flis/bark.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Materialet placerades ut med pistmaskin samt grävmaskin.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335D5F-1C2C-41A1-9871-6B590292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9E9CF850-228F-4843-8980-15A04EC6A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328"/>
            <a:ext cx="4603103" cy="3452327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2214F2EE-8C15-41B9-9D96-61C99AC4C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901" y="8925"/>
            <a:ext cx="4560099" cy="3420074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7B3BBDFE-DDA1-4384-877B-662BF41C3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ADBD6A3C-C9A9-44BC-AEB4-910AC63FB5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0538FDD2-D985-4584-B20C-B52B7D3B7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5877272"/>
            <a:ext cx="21947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9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Total arbetstid vid täckning, inkluderat schaktning, samt täckning var: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130 tim inkluderat maskinjobb exkl. transporter av flis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882554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Allt arbete med stackningen var slutfört den 25-mars 2017</a:t>
            </a:r>
            <a:r>
              <a:rPr lang="sv-SE" b="1" dirty="0">
                <a:solidFill>
                  <a:srgbClr val="FF0000"/>
                </a:solidFill>
              </a:rPr>
              <a:t/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xmlns="" id="{1C968EE4-92C1-4642-8BC4-8BD40673A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063" y="5949280"/>
            <a:ext cx="2194337" cy="8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34C9433-AF06-401A-AA49-0E4F598B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0688C4CF-6AB2-4F62-BF24-DEEF881A5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5" y="0"/>
            <a:ext cx="4577616" cy="3433212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5EF891D1-C1A7-49A1-8A9F-2DB434CD0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061" y="5272"/>
            <a:ext cx="4581939" cy="3436454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D0035600-B836-4EEE-861A-B29216953E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887" y="2847826"/>
            <a:ext cx="3452672" cy="456767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7FC2D381-BDBE-4A10-B8BB-3A37C5FE8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060" y="3436456"/>
            <a:ext cx="4581939" cy="342154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84005C60-4429-4D16-B5C4-A4F746DA7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029" y="5877272"/>
            <a:ext cx="21947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B5F520ECB66243B67BEA4E3AD4D1FF" ma:contentTypeVersion="9" ma:contentTypeDescription="Skapa ett nytt dokument." ma:contentTypeScope="" ma:versionID="35318f6702f10629db7aa9eae128642c">
  <xsd:schema xmlns:xsd="http://www.w3.org/2001/XMLSchema" xmlns:xs="http://www.w3.org/2001/XMLSchema" xmlns:p="http://schemas.microsoft.com/office/2006/metadata/properties" xmlns:ns2="0b77fa55-4115-4f63-b318-e2e6bda99eeb" xmlns:ns3="321a868d-679d-41c5-b448-834d28326548" targetNamespace="http://schemas.microsoft.com/office/2006/metadata/properties" ma:root="true" ma:fieldsID="cf29666c46c429a153c10f7a929600fb" ns2:_="" ns3:_="">
    <xsd:import namespace="0b77fa55-4115-4f63-b318-e2e6bda99eeb"/>
    <xsd:import namespace="321a868d-679d-41c5-b448-834d283265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fa55-4115-4f63-b318-e2e6bda99e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a868d-679d-41c5-b448-834d28326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4458A1-5260-4F01-AF89-142CD5E77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BE8B9-7972-4DF6-AD17-F8DECEA11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7fa55-4115-4f63-b318-e2e6bda99eeb"/>
    <ds:schemaRef ds:uri="321a868d-679d-41c5-b448-834d28326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0E4B53-0469-4A0B-9CBC-EBB102A3010C}">
  <ds:schemaRefs>
    <ds:schemaRef ds:uri="http://purl.org/dc/terms/"/>
    <ds:schemaRef ds:uri="http://schemas.openxmlformats.org/package/2006/metadata/core-properties"/>
    <ds:schemaRef ds:uri="321a868d-679d-41c5-b448-834d28326548"/>
    <ds:schemaRef ds:uri="http://purl.org/dc/dcmitype/"/>
    <ds:schemaRef ds:uri="http://schemas.microsoft.com/office/infopath/2007/PartnerControls"/>
    <ds:schemaRef ds:uri="0b77fa55-4115-4f63-b318-e2e6bda99ee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38</Words>
  <Application>Microsoft Macintosh PowerPoint</Application>
  <PresentationFormat>Bildspel på skärmen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Office-tema</vt:lpstr>
      <vt:lpstr>Snöstackning 2017 12Mannabacken Kisa</vt:lpstr>
      <vt:lpstr>Målsättning:  Att prova och se hur det fungerar I bästa fall täcka delar av Teknikbacken som är 280m lång. </vt:lpstr>
      <vt:lpstr>PowerPoint-presentation</vt:lpstr>
      <vt:lpstr>Vi sparade endast ”gammal” snö. Ca 14 000 kbm schaktades ihop.  Högen vart i basen ca 75 x 75 m och 10 m hög. </vt:lpstr>
      <vt:lpstr>Högen täcktes med ca 75cm flis/bark.  Materialet placerades ut med pistmaskin samt grävmaskin. </vt:lpstr>
      <vt:lpstr>PowerPoint-presentation</vt:lpstr>
      <vt:lpstr> Total arbetstid vid täckning, inkluderat schaktning, samt täckning var: 130 tim inkluderat maskinjobb exkl. transporter av flis  </vt:lpstr>
      <vt:lpstr>Allt arbete med stackningen var slutfört den 25-mars 2017 </vt:lpstr>
      <vt:lpstr>PowerPoint-presentation</vt:lpstr>
      <vt:lpstr>PowerPoint-presentation</vt:lpstr>
      <vt:lpstr>Avtäckning startade 17-nov och tog ca 100 tim. Då hade snön legat i hög under flis/bark i 249 dagar.</vt:lpstr>
      <vt:lpstr>PowerPoint-presentation</vt:lpstr>
      <vt:lpstr> Vi öppnade Teknikbacken den  9-dec. 50 tim utschaktning av snön.   Öppningen var möjligt pga. stackningen i kombination med producerat snö under november.  </vt:lpstr>
      <vt:lpstr> Erfarenheter: Flis/bark fungerade bra för oss. Hanteringen av materialet är det svåra. Vi tappade ca 25-30% av den totala snövolymen. Kvaliteten på snön var överförväntan vid avtäckning. Snön blir väldigt ”mjölig” vid utschaktningen För oss krävs winschmaskin för att kunna schakta ut i hela nedfarten då snön ligger i botten. </vt:lpstr>
      <vt:lpstr> Media ”Sparad snö grävs fram” Radio Östergötland 17-nov. ”Supertidig skidpremiär i Kisa – på sparad snö” Aftonbladet 19-nov. ”Säsongspremiär för Tolvmannabacken” MVT.se 9-dec. ”Rekordtidig öppning av 12mannabacken” Kindaposten 9-dec.  </vt:lpstr>
      <vt:lpstr>PowerPoint-presentation</vt:lpstr>
      <vt:lpstr> Kommande säsong: Vi kommer fortsätta stacka snö inför säsongen 18-19 Målsättning är att dubblera mängden snö Lyckas stacka den mängd som behövs för att öppna hela Teknikbacken.  </vt:lpstr>
    </vt:vector>
  </TitlesOfParts>
  <Company>Hewlett-Packard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Johan Larson</dc:creator>
  <cp:lastModifiedBy>Erik Melin Söderström</cp:lastModifiedBy>
  <cp:revision>47</cp:revision>
  <dcterms:created xsi:type="dcterms:W3CDTF">2013-05-09T14:29:02Z</dcterms:created>
  <dcterms:modified xsi:type="dcterms:W3CDTF">2018-03-22T15:16:46Z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0x01010096B5F520ECB66243B67BEA4E3AD4D1FF</vt:lpwstr>
  </property>
</Properties>
</file>