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  <p:sldId id="333" r:id="rId6"/>
    <p:sldId id="305" r:id="rId7"/>
    <p:sldId id="332" r:id="rId8"/>
    <p:sldId id="284" r:id="rId9"/>
    <p:sldId id="319" r:id="rId10"/>
    <p:sldId id="318" r:id="rId11"/>
    <p:sldId id="320" r:id="rId12"/>
    <p:sldId id="314" r:id="rId13"/>
    <p:sldId id="321" r:id="rId14"/>
    <p:sldId id="327" r:id="rId15"/>
    <p:sldId id="299" r:id="rId16"/>
    <p:sldId id="331" r:id="rId17"/>
    <p:sldId id="330" r:id="rId18"/>
    <p:sldId id="315" r:id="rId19"/>
    <p:sldId id="316" r:id="rId20"/>
    <p:sldId id="326" r:id="rId21"/>
    <p:sldId id="32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2534D-0239-4ED8-B7EF-8215F2D1631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8107D-EAF6-4E3D-8CAE-AAB41B9F4D46}">
      <dgm:prSet/>
      <dgm:spPr/>
      <dgm:t>
        <a:bodyPr/>
        <a:lstStyle/>
        <a:p>
          <a:pPr rtl="0">
            <a:defRPr b="1"/>
          </a:pPr>
          <a:r>
            <a:rPr lang="en-US" err="1">
              <a:latin typeface="Arial Narrow"/>
            </a:rPr>
            <a:t>Projektfinansiering</a:t>
          </a:r>
          <a:r>
            <a:rPr lang="en-US">
              <a:latin typeface="Arial Narrow"/>
            </a:rPr>
            <a:t> med </a:t>
          </a:r>
          <a:r>
            <a:rPr lang="en-US" err="1">
              <a:latin typeface="Arial Narrow"/>
            </a:rPr>
            <a:t>fokus</a:t>
          </a:r>
          <a:r>
            <a:rPr lang="en-US">
              <a:latin typeface="Arial Narrow"/>
            </a:rPr>
            <a:t> </a:t>
          </a:r>
          <a:r>
            <a:rPr lang="en-US" err="1">
              <a:latin typeface="Arial Narrow"/>
            </a:rPr>
            <a:t>på</a:t>
          </a:r>
          <a:r>
            <a:rPr lang="en-US">
              <a:latin typeface="Arial Narrow"/>
            </a:rPr>
            <a:t> </a:t>
          </a:r>
          <a:r>
            <a:rPr lang="en-US" err="1">
              <a:latin typeface="Arial Narrow"/>
            </a:rPr>
            <a:t>medfinansiering</a:t>
          </a:r>
          <a:r>
            <a:rPr lang="en-US">
              <a:latin typeface="Arial Narrow"/>
            </a:rPr>
            <a:t> till EU-</a:t>
          </a:r>
          <a:r>
            <a:rPr lang="en-US" err="1">
              <a:latin typeface="Arial Narrow"/>
            </a:rPr>
            <a:t>projekt</a:t>
          </a:r>
          <a:endParaRPr lang="en-US" err="1"/>
        </a:p>
      </dgm:t>
    </dgm:pt>
    <dgm:pt modelId="{1EEB4203-7968-47BB-8373-50C4B5CEC1B4}" type="parTrans" cxnId="{C0E357A0-EC5A-4AFD-99EC-827C339E9563}">
      <dgm:prSet/>
      <dgm:spPr/>
      <dgm:t>
        <a:bodyPr/>
        <a:lstStyle/>
        <a:p>
          <a:endParaRPr lang="en-US"/>
        </a:p>
      </dgm:t>
    </dgm:pt>
    <dgm:pt modelId="{322CDBFA-D86D-4C10-A956-0C807E87B928}" type="sibTrans" cxnId="{C0E357A0-EC5A-4AFD-99EC-827C339E9563}">
      <dgm:prSet/>
      <dgm:spPr/>
      <dgm:t>
        <a:bodyPr/>
        <a:lstStyle/>
        <a:p>
          <a:endParaRPr lang="en-US"/>
        </a:p>
      </dgm:t>
    </dgm:pt>
    <dgm:pt modelId="{01686CAF-3140-43EF-9CD6-346C9D7CC928}">
      <dgm:prSet/>
      <dgm:spPr/>
      <dgm:t>
        <a:bodyPr/>
        <a:lstStyle/>
        <a:p>
          <a:pPr rtl="0">
            <a:defRPr b="1"/>
          </a:pPr>
          <a:r>
            <a:rPr lang="en-US" err="1">
              <a:latin typeface="Arial Narrow"/>
            </a:rPr>
            <a:t>På</a:t>
          </a:r>
          <a:r>
            <a:rPr lang="en-US">
              <a:latin typeface="Arial Narrow"/>
            </a:rPr>
            <a:t> </a:t>
          </a:r>
          <a:r>
            <a:rPr lang="en-US" err="1">
              <a:latin typeface="Arial Narrow"/>
            </a:rPr>
            <a:t>agendan</a:t>
          </a:r>
          <a:endParaRPr lang="en-US" err="1"/>
        </a:p>
      </dgm:t>
    </dgm:pt>
    <dgm:pt modelId="{939C168B-3A8C-4584-A029-370521DA1D0D}" type="parTrans" cxnId="{AD856DAE-00F2-49EB-B890-09A2DAD87BD7}">
      <dgm:prSet/>
      <dgm:spPr/>
      <dgm:t>
        <a:bodyPr/>
        <a:lstStyle/>
        <a:p>
          <a:endParaRPr lang="en-US"/>
        </a:p>
      </dgm:t>
    </dgm:pt>
    <dgm:pt modelId="{276B2B9B-C42D-483F-8B37-63662FF72ADD}" type="sibTrans" cxnId="{AD856DAE-00F2-49EB-B890-09A2DAD87BD7}">
      <dgm:prSet/>
      <dgm:spPr/>
      <dgm:t>
        <a:bodyPr/>
        <a:lstStyle/>
        <a:p>
          <a:endParaRPr lang="en-US"/>
        </a:p>
      </dgm:t>
    </dgm:pt>
    <dgm:pt modelId="{A6DC4A7B-341F-4A67-ADFE-334C86B697F1}">
      <dgm:prSet/>
      <dgm:spPr/>
      <dgm:t>
        <a:bodyPr/>
        <a:lstStyle/>
        <a:p>
          <a:r>
            <a:rPr lang="en-US" err="1"/>
            <a:t>Varför</a:t>
          </a:r>
          <a:r>
            <a:rPr lang="en-US"/>
            <a:t> ger Region Jämtland </a:t>
          </a:r>
          <a:r>
            <a:rPr lang="en-US" err="1"/>
            <a:t>Härjedalen</a:t>
          </a:r>
          <a:r>
            <a:rPr lang="en-US"/>
            <a:t> </a:t>
          </a:r>
          <a:r>
            <a:rPr lang="en-US" err="1"/>
            <a:t>projektstöd</a:t>
          </a:r>
          <a:r>
            <a:rPr lang="en-US"/>
            <a:t>?</a:t>
          </a:r>
        </a:p>
      </dgm:t>
    </dgm:pt>
    <dgm:pt modelId="{36E3064E-882F-4E06-B2DE-7BAEF1DDD930}" type="parTrans" cxnId="{5B634CDA-CB05-45AE-AE84-0FBC0B95B1C8}">
      <dgm:prSet/>
      <dgm:spPr/>
      <dgm:t>
        <a:bodyPr/>
        <a:lstStyle/>
        <a:p>
          <a:endParaRPr lang="en-US"/>
        </a:p>
      </dgm:t>
    </dgm:pt>
    <dgm:pt modelId="{9A207999-3FB5-4213-B58F-08CAAF492A7D}" type="sibTrans" cxnId="{5B634CDA-CB05-45AE-AE84-0FBC0B95B1C8}">
      <dgm:prSet/>
      <dgm:spPr/>
      <dgm:t>
        <a:bodyPr/>
        <a:lstStyle/>
        <a:p>
          <a:endParaRPr lang="en-US"/>
        </a:p>
      </dgm:t>
    </dgm:pt>
    <dgm:pt modelId="{B39900C9-0DEB-4F16-A6E0-AA337BC45707}">
      <dgm:prSet/>
      <dgm:spPr/>
      <dgm:t>
        <a:bodyPr/>
        <a:lstStyle/>
        <a:p>
          <a:r>
            <a:rPr lang="en-US" err="1"/>
            <a:t>Vilka</a:t>
          </a:r>
          <a:r>
            <a:rPr lang="en-US"/>
            <a:t> </a:t>
          </a:r>
          <a:r>
            <a:rPr lang="en-US" err="1"/>
            <a:t>medel</a:t>
          </a:r>
          <a:r>
            <a:rPr lang="en-US"/>
            <a:t> </a:t>
          </a:r>
          <a:r>
            <a:rPr lang="en-US" err="1"/>
            <a:t>används</a:t>
          </a:r>
          <a:r>
            <a:rPr lang="en-US"/>
            <a:t>?</a:t>
          </a:r>
        </a:p>
      </dgm:t>
    </dgm:pt>
    <dgm:pt modelId="{67D3FC5D-2EDE-4939-A93F-3DF60E8FCF24}" type="parTrans" cxnId="{DC8D4D14-9EAF-4205-B595-F2A011809643}">
      <dgm:prSet/>
      <dgm:spPr/>
      <dgm:t>
        <a:bodyPr/>
        <a:lstStyle/>
        <a:p>
          <a:endParaRPr lang="en-US"/>
        </a:p>
      </dgm:t>
    </dgm:pt>
    <dgm:pt modelId="{C364B6A0-2C05-4E30-95FA-CE0DCF275BD1}" type="sibTrans" cxnId="{DC8D4D14-9EAF-4205-B595-F2A011809643}">
      <dgm:prSet/>
      <dgm:spPr/>
      <dgm:t>
        <a:bodyPr/>
        <a:lstStyle/>
        <a:p>
          <a:endParaRPr lang="en-US"/>
        </a:p>
      </dgm:t>
    </dgm:pt>
    <dgm:pt modelId="{6A22D414-2D48-46B0-A225-909053986EA4}">
      <dgm:prSet/>
      <dgm:spPr/>
      <dgm:t>
        <a:bodyPr/>
        <a:lstStyle/>
        <a:p>
          <a:r>
            <a:rPr lang="en-US"/>
            <a:t>Vad </a:t>
          </a:r>
          <a:r>
            <a:rPr lang="en-US" err="1"/>
            <a:t>styr</a:t>
          </a:r>
          <a:r>
            <a:rPr lang="en-US"/>
            <a:t> </a:t>
          </a:r>
          <a:r>
            <a:rPr lang="en-US" err="1"/>
            <a:t>hur</a:t>
          </a:r>
          <a:r>
            <a:rPr lang="en-US"/>
            <a:t> </a:t>
          </a:r>
          <a:r>
            <a:rPr lang="en-US" err="1"/>
            <a:t>medlen</a:t>
          </a:r>
          <a:r>
            <a:rPr lang="en-US"/>
            <a:t> </a:t>
          </a:r>
          <a:r>
            <a:rPr lang="en-US" err="1"/>
            <a:t>får</a:t>
          </a:r>
          <a:r>
            <a:rPr lang="en-US"/>
            <a:t> </a:t>
          </a:r>
          <a:r>
            <a:rPr lang="en-US" err="1"/>
            <a:t>användas</a:t>
          </a:r>
          <a:r>
            <a:rPr lang="en-US"/>
            <a:t>?</a:t>
          </a:r>
        </a:p>
      </dgm:t>
    </dgm:pt>
    <dgm:pt modelId="{A64F6CF7-2366-4442-A962-990D3A8136F7}" type="parTrans" cxnId="{395F81AB-6754-424E-AA99-B25B6D0FCEE1}">
      <dgm:prSet/>
      <dgm:spPr/>
      <dgm:t>
        <a:bodyPr/>
        <a:lstStyle/>
        <a:p>
          <a:endParaRPr lang="en-US"/>
        </a:p>
      </dgm:t>
    </dgm:pt>
    <dgm:pt modelId="{C0013ED3-710E-4E64-9432-125DD38610E6}" type="sibTrans" cxnId="{395F81AB-6754-424E-AA99-B25B6D0FCEE1}">
      <dgm:prSet/>
      <dgm:spPr/>
      <dgm:t>
        <a:bodyPr/>
        <a:lstStyle/>
        <a:p>
          <a:endParaRPr lang="en-US"/>
        </a:p>
      </dgm:t>
    </dgm:pt>
    <dgm:pt modelId="{47DBB8EF-BB1E-45C6-9552-8FF056859B71}">
      <dgm:prSet/>
      <dgm:spPr/>
      <dgm:t>
        <a:bodyPr/>
        <a:lstStyle/>
        <a:p>
          <a:r>
            <a:rPr lang="en-US" err="1"/>
            <a:t>Vilka</a:t>
          </a:r>
          <a:r>
            <a:rPr lang="en-US"/>
            <a:t> </a:t>
          </a:r>
          <a:r>
            <a:rPr lang="en-US" err="1"/>
            <a:t>aktiviteter</a:t>
          </a:r>
          <a:r>
            <a:rPr lang="en-US"/>
            <a:t> </a:t>
          </a:r>
          <a:r>
            <a:rPr lang="en-US" err="1"/>
            <a:t>får</a:t>
          </a:r>
          <a:r>
            <a:rPr lang="en-US"/>
            <a:t> </a:t>
          </a:r>
          <a:r>
            <a:rPr lang="en-US" err="1"/>
            <a:t>ett</a:t>
          </a:r>
          <a:r>
            <a:rPr lang="en-US"/>
            <a:t> </a:t>
          </a:r>
          <a:r>
            <a:rPr lang="en-US" err="1"/>
            <a:t>projekt</a:t>
          </a:r>
          <a:r>
            <a:rPr lang="en-US"/>
            <a:t> </a:t>
          </a:r>
          <a:r>
            <a:rPr lang="en-US" err="1"/>
            <a:t>innehålla</a:t>
          </a:r>
          <a:r>
            <a:rPr lang="en-US"/>
            <a:t>?</a:t>
          </a:r>
        </a:p>
      </dgm:t>
    </dgm:pt>
    <dgm:pt modelId="{92091715-9E01-4FFA-BE3F-6E931169971B}" type="parTrans" cxnId="{744ADA9C-6D9C-4BEB-8597-ED16BF1A0860}">
      <dgm:prSet/>
      <dgm:spPr/>
      <dgm:t>
        <a:bodyPr/>
        <a:lstStyle/>
        <a:p>
          <a:endParaRPr lang="en-US"/>
        </a:p>
      </dgm:t>
    </dgm:pt>
    <dgm:pt modelId="{60C0E9D2-BE87-448E-A039-12E0852FFD82}" type="sibTrans" cxnId="{744ADA9C-6D9C-4BEB-8597-ED16BF1A0860}">
      <dgm:prSet/>
      <dgm:spPr/>
      <dgm:t>
        <a:bodyPr/>
        <a:lstStyle/>
        <a:p>
          <a:endParaRPr lang="en-US"/>
        </a:p>
      </dgm:t>
    </dgm:pt>
    <dgm:pt modelId="{ABC83B25-A6E5-4993-9CB2-EED416C19D4D}">
      <dgm:prSet/>
      <dgm:spPr/>
      <dgm:t>
        <a:bodyPr/>
        <a:lstStyle/>
        <a:p>
          <a:r>
            <a:rPr lang="en-US"/>
            <a:t>Hur </a:t>
          </a:r>
          <a:r>
            <a:rPr lang="en-US" err="1"/>
            <a:t>mycket</a:t>
          </a:r>
          <a:r>
            <a:rPr lang="en-US"/>
            <a:t> </a:t>
          </a:r>
          <a:r>
            <a:rPr lang="en-US" err="1"/>
            <a:t>stöd</a:t>
          </a:r>
          <a:r>
            <a:rPr lang="en-US"/>
            <a:t> </a:t>
          </a:r>
          <a:r>
            <a:rPr lang="en-US" err="1"/>
            <a:t>kan</a:t>
          </a:r>
          <a:r>
            <a:rPr lang="en-US"/>
            <a:t> </a:t>
          </a:r>
          <a:r>
            <a:rPr lang="en-US" err="1"/>
            <a:t>beviljas</a:t>
          </a:r>
          <a:r>
            <a:rPr lang="en-US"/>
            <a:t>?</a:t>
          </a:r>
        </a:p>
      </dgm:t>
    </dgm:pt>
    <dgm:pt modelId="{08B18107-7958-43ED-83B4-89B0DAC2804A}" type="parTrans" cxnId="{94964EB5-F715-4250-B7B2-3F412A830009}">
      <dgm:prSet/>
      <dgm:spPr/>
      <dgm:t>
        <a:bodyPr/>
        <a:lstStyle/>
        <a:p>
          <a:endParaRPr lang="en-US"/>
        </a:p>
      </dgm:t>
    </dgm:pt>
    <dgm:pt modelId="{927F8BCC-3E5F-4756-9CD0-DA4FAF07DDF3}" type="sibTrans" cxnId="{94964EB5-F715-4250-B7B2-3F412A830009}">
      <dgm:prSet/>
      <dgm:spPr/>
      <dgm:t>
        <a:bodyPr/>
        <a:lstStyle/>
        <a:p>
          <a:endParaRPr lang="en-US"/>
        </a:p>
      </dgm:t>
    </dgm:pt>
    <dgm:pt modelId="{003AA868-0AB0-4F19-BAC9-E2E2020836E0}">
      <dgm:prSet/>
      <dgm:spPr/>
      <dgm:t>
        <a:bodyPr/>
        <a:lstStyle/>
        <a:p>
          <a:r>
            <a:rPr lang="en-US" err="1"/>
            <a:t>Vilka</a:t>
          </a:r>
          <a:r>
            <a:rPr lang="en-US"/>
            <a:t> </a:t>
          </a:r>
          <a:r>
            <a:rPr lang="en-US" err="1"/>
            <a:t>kostnader</a:t>
          </a:r>
          <a:r>
            <a:rPr lang="en-US"/>
            <a:t> </a:t>
          </a:r>
          <a:r>
            <a:rPr lang="en-US" err="1"/>
            <a:t>kan</a:t>
          </a:r>
          <a:r>
            <a:rPr lang="en-US"/>
            <a:t> </a:t>
          </a:r>
          <a:r>
            <a:rPr lang="en-US" err="1"/>
            <a:t>stödjas</a:t>
          </a:r>
          <a:r>
            <a:rPr lang="en-US"/>
            <a:t>?</a:t>
          </a:r>
        </a:p>
      </dgm:t>
    </dgm:pt>
    <dgm:pt modelId="{844D7080-B491-4E56-98AE-70932AC41D6F}" type="parTrans" cxnId="{F1BEBC01-59AB-46E2-BEBA-B2E4093F213B}">
      <dgm:prSet/>
      <dgm:spPr/>
      <dgm:t>
        <a:bodyPr/>
        <a:lstStyle/>
        <a:p>
          <a:endParaRPr lang="en-US"/>
        </a:p>
      </dgm:t>
    </dgm:pt>
    <dgm:pt modelId="{43044271-FEEA-47D2-8AD9-67F4740AE41B}" type="sibTrans" cxnId="{F1BEBC01-59AB-46E2-BEBA-B2E4093F213B}">
      <dgm:prSet/>
      <dgm:spPr/>
      <dgm:t>
        <a:bodyPr/>
        <a:lstStyle/>
        <a:p>
          <a:endParaRPr lang="en-US"/>
        </a:p>
      </dgm:t>
    </dgm:pt>
    <dgm:pt modelId="{CAFDE294-260C-4420-B1A5-1599A7D2D497}">
      <dgm:prSet/>
      <dgm:spPr/>
      <dgm:t>
        <a:bodyPr/>
        <a:lstStyle/>
        <a:p>
          <a:r>
            <a:rPr lang="en-US"/>
            <a:t>Hur </a:t>
          </a:r>
          <a:r>
            <a:rPr lang="en-US" err="1"/>
            <a:t>redovisas</a:t>
          </a:r>
          <a:r>
            <a:rPr lang="en-US"/>
            <a:t> </a:t>
          </a:r>
          <a:r>
            <a:rPr lang="en-US" err="1"/>
            <a:t>och</a:t>
          </a:r>
          <a:r>
            <a:rPr lang="en-US"/>
            <a:t> </a:t>
          </a:r>
          <a:r>
            <a:rPr lang="en-US" err="1"/>
            <a:t>betalas</a:t>
          </a:r>
          <a:r>
            <a:rPr lang="en-US"/>
            <a:t> </a:t>
          </a:r>
          <a:r>
            <a:rPr lang="en-US" err="1"/>
            <a:t>stödet</a:t>
          </a:r>
          <a:r>
            <a:rPr lang="en-US"/>
            <a:t> </a:t>
          </a:r>
          <a:r>
            <a:rPr lang="en-US" err="1"/>
            <a:t>ut</a:t>
          </a:r>
          <a:r>
            <a:rPr lang="en-US"/>
            <a:t>?</a:t>
          </a:r>
          <a:br>
            <a:rPr lang="en-US"/>
          </a:br>
          <a:endParaRPr lang="en-US"/>
        </a:p>
      </dgm:t>
    </dgm:pt>
    <dgm:pt modelId="{9B7CBFA1-5991-4853-A52E-573FE69EF4DD}" type="parTrans" cxnId="{FC02BDE2-80A7-4540-9467-4B7FE4DF3EB5}">
      <dgm:prSet/>
      <dgm:spPr/>
      <dgm:t>
        <a:bodyPr/>
        <a:lstStyle/>
        <a:p>
          <a:endParaRPr lang="en-US"/>
        </a:p>
      </dgm:t>
    </dgm:pt>
    <dgm:pt modelId="{C8DA3A9F-0E81-44C5-B0AA-C58E302FF6DF}" type="sibTrans" cxnId="{FC02BDE2-80A7-4540-9467-4B7FE4DF3EB5}">
      <dgm:prSet/>
      <dgm:spPr/>
      <dgm:t>
        <a:bodyPr/>
        <a:lstStyle/>
        <a:p>
          <a:endParaRPr lang="en-US"/>
        </a:p>
      </dgm:t>
    </dgm:pt>
    <dgm:pt modelId="{BD0B8427-0BBA-4B78-8F5D-72DD6FD337C1}" type="pres">
      <dgm:prSet presAssocID="{ECD2534D-0239-4ED8-B7EF-8215F2D1631E}" presName="root" presStyleCnt="0">
        <dgm:presLayoutVars>
          <dgm:dir/>
          <dgm:resizeHandles val="exact"/>
        </dgm:presLayoutVars>
      </dgm:prSet>
      <dgm:spPr/>
    </dgm:pt>
    <dgm:pt modelId="{803FEA19-BD56-44A8-9986-81915C977C73}" type="pres">
      <dgm:prSet presAssocID="{D428107D-EAF6-4E3D-8CAE-AAB41B9F4D46}" presName="compNode" presStyleCnt="0"/>
      <dgm:spPr/>
    </dgm:pt>
    <dgm:pt modelId="{6489E298-301D-4EE7-BAA4-33738C41C580}" type="pres">
      <dgm:prSet presAssocID="{D428107D-EAF6-4E3D-8CAE-AAB41B9F4D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0A29CD71-F806-41D2-8FEB-2D602FEF6633}" type="pres">
      <dgm:prSet presAssocID="{D428107D-EAF6-4E3D-8CAE-AAB41B9F4D46}" presName="iconSpace" presStyleCnt="0"/>
      <dgm:spPr/>
    </dgm:pt>
    <dgm:pt modelId="{DA488A2E-7119-4E88-B57A-10A23F7BF7EC}" type="pres">
      <dgm:prSet presAssocID="{D428107D-EAF6-4E3D-8CAE-AAB41B9F4D46}" presName="parTx" presStyleLbl="revTx" presStyleIdx="0" presStyleCnt="4">
        <dgm:presLayoutVars>
          <dgm:chMax val="0"/>
          <dgm:chPref val="0"/>
        </dgm:presLayoutVars>
      </dgm:prSet>
      <dgm:spPr/>
    </dgm:pt>
    <dgm:pt modelId="{CB3854C7-88C7-4972-8F5D-461D35B19B53}" type="pres">
      <dgm:prSet presAssocID="{D428107D-EAF6-4E3D-8CAE-AAB41B9F4D46}" presName="txSpace" presStyleCnt="0"/>
      <dgm:spPr/>
    </dgm:pt>
    <dgm:pt modelId="{EA5A4168-78C3-484A-8165-CD5DECBB6A38}" type="pres">
      <dgm:prSet presAssocID="{D428107D-EAF6-4E3D-8CAE-AAB41B9F4D46}" presName="desTx" presStyleLbl="revTx" presStyleIdx="1" presStyleCnt="4">
        <dgm:presLayoutVars/>
      </dgm:prSet>
      <dgm:spPr/>
    </dgm:pt>
    <dgm:pt modelId="{05F888D7-7E9B-4B81-8C26-3721A9375BF1}" type="pres">
      <dgm:prSet presAssocID="{322CDBFA-D86D-4C10-A956-0C807E87B928}" presName="sibTrans" presStyleCnt="0"/>
      <dgm:spPr/>
    </dgm:pt>
    <dgm:pt modelId="{962F54D4-CA1B-43B5-8E0B-92F5595BA0C6}" type="pres">
      <dgm:prSet presAssocID="{01686CAF-3140-43EF-9CD6-346C9D7CC928}" presName="compNode" presStyleCnt="0"/>
      <dgm:spPr/>
    </dgm:pt>
    <dgm:pt modelId="{BCC3A7C7-EA39-4DB3-BBE4-61260362E270}" type="pres">
      <dgm:prSet presAssocID="{01686CAF-3140-43EF-9CD6-346C9D7CC9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ynt"/>
        </a:ext>
      </dgm:extLst>
    </dgm:pt>
    <dgm:pt modelId="{B75BBC06-8A87-4D98-90EA-F4DCC339B4F2}" type="pres">
      <dgm:prSet presAssocID="{01686CAF-3140-43EF-9CD6-346C9D7CC928}" presName="iconSpace" presStyleCnt="0"/>
      <dgm:spPr/>
    </dgm:pt>
    <dgm:pt modelId="{B643CCF2-B831-4FE5-BD06-4724318C625A}" type="pres">
      <dgm:prSet presAssocID="{01686CAF-3140-43EF-9CD6-346C9D7CC928}" presName="parTx" presStyleLbl="revTx" presStyleIdx="2" presStyleCnt="4">
        <dgm:presLayoutVars>
          <dgm:chMax val="0"/>
          <dgm:chPref val="0"/>
        </dgm:presLayoutVars>
      </dgm:prSet>
      <dgm:spPr/>
    </dgm:pt>
    <dgm:pt modelId="{716F57AF-5309-4BF1-8952-3298EC3B2AED}" type="pres">
      <dgm:prSet presAssocID="{01686CAF-3140-43EF-9CD6-346C9D7CC928}" presName="txSpace" presStyleCnt="0"/>
      <dgm:spPr/>
    </dgm:pt>
    <dgm:pt modelId="{EDDA7D1E-DBC0-45A7-B05D-DBBD2667D323}" type="pres">
      <dgm:prSet presAssocID="{01686CAF-3140-43EF-9CD6-346C9D7CC928}" presName="desTx" presStyleLbl="revTx" presStyleIdx="3" presStyleCnt="4">
        <dgm:presLayoutVars/>
      </dgm:prSet>
      <dgm:spPr/>
    </dgm:pt>
  </dgm:ptLst>
  <dgm:cxnLst>
    <dgm:cxn modelId="{F1BEBC01-59AB-46E2-BEBA-B2E4093F213B}" srcId="{01686CAF-3140-43EF-9CD6-346C9D7CC928}" destId="{003AA868-0AB0-4F19-BAC9-E2E2020836E0}" srcOrd="5" destOrd="0" parTransId="{844D7080-B491-4E56-98AE-70932AC41D6F}" sibTransId="{43044271-FEEA-47D2-8AD9-67F4740AE41B}"/>
    <dgm:cxn modelId="{F9A7BB09-88FC-4B0D-8A06-2E88321935A1}" type="presOf" srcId="{CAFDE294-260C-4420-B1A5-1599A7D2D497}" destId="{EDDA7D1E-DBC0-45A7-B05D-DBBD2667D323}" srcOrd="0" destOrd="6" presId="urn:microsoft.com/office/officeart/2018/2/layout/IconLabelDescriptionList"/>
    <dgm:cxn modelId="{DC8D4D14-9EAF-4205-B595-F2A011809643}" srcId="{01686CAF-3140-43EF-9CD6-346C9D7CC928}" destId="{B39900C9-0DEB-4F16-A6E0-AA337BC45707}" srcOrd="1" destOrd="0" parTransId="{67D3FC5D-2EDE-4939-A93F-3DF60E8FCF24}" sibTransId="{C364B6A0-2C05-4E30-95FA-CE0DCF275BD1}"/>
    <dgm:cxn modelId="{9491F15F-B716-4900-ABC2-AEC263BDEB0D}" type="presOf" srcId="{003AA868-0AB0-4F19-BAC9-E2E2020836E0}" destId="{EDDA7D1E-DBC0-45A7-B05D-DBBD2667D323}" srcOrd="0" destOrd="5" presId="urn:microsoft.com/office/officeart/2018/2/layout/IconLabelDescriptionList"/>
    <dgm:cxn modelId="{D4625C4A-7175-42FE-A54B-FFA80E361880}" type="presOf" srcId="{6A22D414-2D48-46B0-A225-909053986EA4}" destId="{EDDA7D1E-DBC0-45A7-B05D-DBBD2667D323}" srcOrd="0" destOrd="2" presId="urn:microsoft.com/office/officeart/2018/2/layout/IconLabelDescriptionList"/>
    <dgm:cxn modelId="{3200E56F-DF72-4220-A888-ADBD5C394FF0}" type="presOf" srcId="{D428107D-EAF6-4E3D-8CAE-AAB41B9F4D46}" destId="{DA488A2E-7119-4E88-B57A-10A23F7BF7EC}" srcOrd="0" destOrd="0" presId="urn:microsoft.com/office/officeart/2018/2/layout/IconLabelDescriptionList"/>
    <dgm:cxn modelId="{41496F54-4E1C-4788-B608-4E07F52BCC7F}" type="presOf" srcId="{B39900C9-0DEB-4F16-A6E0-AA337BC45707}" destId="{EDDA7D1E-DBC0-45A7-B05D-DBBD2667D323}" srcOrd="0" destOrd="1" presId="urn:microsoft.com/office/officeart/2018/2/layout/IconLabelDescriptionList"/>
    <dgm:cxn modelId="{2DFC8882-1C84-4534-91EF-6B62FF422C8C}" type="presOf" srcId="{47DBB8EF-BB1E-45C6-9552-8FF056859B71}" destId="{EDDA7D1E-DBC0-45A7-B05D-DBBD2667D323}" srcOrd="0" destOrd="3" presId="urn:microsoft.com/office/officeart/2018/2/layout/IconLabelDescriptionList"/>
    <dgm:cxn modelId="{744ADA9C-6D9C-4BEB-8597-ED16BF1A0860}" srcId="{01686CAF-3140-43EF-9CD6-346C9D7CC928}" destId="{47DBB8EF-BB1E-45C6-9552-8FF056859B71}" srcOrd="3" destOrd="0" parTransId="{92091715-9E01-4FFA-BE3F-6E931169971B}" sibTransId="{60C0E9D2-BE87-448E-A039-12E0852FFD82}"/>
    <dgm:cxn modelId="{C0E357A0-EC5A-4AFD-99EC-827C339E9563}" srcId="{ECD2534D-0239-4ED8-B7EF-8215F2D1631E}" destId="{D428107D-EAF6-4E3D-8CAE-AAB41B9F4D46}" srcOrd="0" destOrd="0" parTransId="{1EEB4203-7968-47BB-8373-50C4B5CEC1B4}" sibTransId="{322CDBFA-D86D-4C10-A956-0C807E87B928}"/>
    <dgm:cxn modelId="{1D0218A6-C5CF-4D7F-B44D-5D2B59DBB108}" type="presOf" srcId="{A6DC4A7B-341F-4A67-ADFE-334C86B697F1}" destId="{EDDA7D1E-DBC0-45A7-B05D-DBBD2667D323}" srcOrd="0" destOrd="0" presId="urn:microsoft.com/office/officeart/2018/2/layout/IconLabelDescriptionList"/>
    <dgm:cxn modelId="{395F81AB-6754-424E-AA99-B25B6D0FCEE1}" srcId="{01686CAF-3140-43EF-9CD6-346C9D7CC928}" destId="{6A22D414-2D48-46B0-A225-909053986EA4}" srcOrd="2" destOrd="0" parTransId="{A64F6CF7-2366-4442-A962-990D3A8136F7}" sibTransId="{C0013ED3-710E-4E64-9432-125DD38610E6}"/>
    <dgm:cxn modelId="{AD856DAE-00F2-49EB-B890-09A2DAD87BD7}" srcId="{ECD2534D-0239-4ED8-B7EF-8215F2D1631E}" destId="{01686CAF-3140-43EF-9CD6-346C9D7CC928}" srcOrd="1" destOrd="0" parTransId="{939C168B-3A8C-4584-A029-370521DA1D0D}" sibTransId="{276B2B9B-C42D-483F-8B37-63662FF72ADD}"/>
    <dgm:cxn modelId="{94964EB5-F715-4250-B7B2-3F412A830009}" srcId="{01686CAF-3140-43EF-9CD6-346C9D7CC928}" destId="{ABC83B25-A6E5-4993-9CB2-EED416C19D4D}" srcOrd="4" destOrd="0" parTransId="{08B18107-7958-43ED-83B4-89B0DAC2804A}" sibTransId="{927F8BCC-3E5F-4756-9CD0-DA4FAF07DDF3}"/>
    <dgm:cxn modelId="{5B634CDA-CB05-45AE-AE84-0FBC0B95B1C8}" srcId="{01686CAF-3140-43EF-9CD6-346C9D7CC928}" destId="{A6DC4A7B-341F-4A67-ADFE-334C86B697F1}" srcOrd="0" destOrd="0" parTransId="{36E3064E-882F-4E06-B2DE-7BAEF1DDD930}" sibTransId="{9A207999-3FB5-4213-B58F-08CAAF492A7D}"/>
    <dgm:cxn modelId="{156F64DF-34C0-4ABE-8FD9-7B92ADE6DF2A}" type="presOf" srcId="{01686CAF-3140-43EF-9CD6-346C9D7CC928}" destId="{B643CCF2-B831-4FE5-BD06-4724318C625A}" srcOrd="0" destOrd="0" presId="urn:microsoft.com/office/officeart/2018/2/layout/IconLabelDescriptionList"/>
    <dgm:cxn modelId="{FC02BDE2-80A7-4540-9467-4B7FE4DF3EB5}" srcId="{01686CAF-3140-43EF-9CD6-346C9D7CC928}" destId="{CAFDE294-260C-4420-B1A5-1599A7D2D497}" srcOrd="6" destOrd="0" parTransId="{9B7CBFA1-5991-4853-A52E-573FE69EF4DD}" sibTransId="{C8DA3A9F-0E81-44C5-B0AA-C58E302FF6DF}"/>
    <dgm:cxn modelId="{99BF3DE7-884D-4C1B-B58F-4D4399EF882D}" type="presOf" srcId="{ABC83B25-A6E5-4993-9CB2-EED416C19D4D}" destId="{EDDA7D1E-DBC0-45A7-B05D-DBBD2667D323}" srcOrd="0" destOrd="4" presId="urn:microsoft.com/office/officeart/2018/2/layout/IconLabelDescriptionList"/>
    <dgm:cxn modelId="{83425BEA-9EDC-448C-8E9F-F129100B05AF}" type="presOf" srcId="{ECD2534D-0239-4ED8-B7EF-8215F2D1631E}" destId="{BD0B8427-0BBA-4B78-8F5D-72DD6FD337C1}" srcOrd="0" destOrd="0" presId="urn:microsoft.com/office/officeart/2018/2/layout/IconLabelDescriptionList"/>
    <dgm:cxn modelId="{4D0F4FDF-25AF-4270-B531-853395679064}" type="presParOf" srcId="{BD0B8427-0BBA-4B78-8F5D-72DD6FD337C1}" destId="{803FEA19-BD56-44A8-9986-81915C977C73}" srcOrd="0" destOrd="0" presId="urn:microsoft.com/office/officeart/2018/2/layout/IconLabelDescriptionList"/>
    <dgm:cxn modelId="{872A296F-F8E5-4253-8FEF-3551CA581FB7}" type="presParOf" srcId="{803FEA19-BD56-44A8-9986-81915C977C73}" destId="{6489E298-301D-4EE7-BAA4-33738C41C580}" srcOrd="0" destOrd="0" presId="urn:microsoft.com/office/officeart/2018/2/layout/IconLabelDescriptionList"/>
    <dgm:cxn modelId="{F021C0A5-1C11-413B-88D4-420A3E341C33}" type="presParOf" srcId="{803FEA19-BD56-44A8-9986-81915C977C73}" destId="{0A29CD71-F806-41D2-8FEB-2D602FEF6633}" srcOrd="1" destOrd="0" presId="urn:microsoft.com/office/officeart/2018/2/layout/IconLabelDescriptionList"/>
    <dgm:cxn modelId="{47C0C11B-617E-4FD3-A0CD-F1B6D1BC27AC}" type="presParOf" srcId="{803FEA19-BD56-44A8-9986-81915C977C73}" destId="{DA488A2E-7119-4E88-B57A-10A23F7BF7EC}" srcOrd="2" destOrd="0" presId="urn:microsoft.com/office/officeart/2018/2/layout/IconLabelDescriptionList"/>
    <dgm:cxn modelId="{9A68B0A4-0A43-4317-B1F2-2D92A9410425}" type="presParOf" srcId="{803FEA19-BD56-44A8-9986-81915C977C73}" destId="{CB3854C7-88C7-4972-8F5D-461D35B19B53}" srcOrd="3" destOrd="0" presId="urn:microsoft.com/office/officeart/2018/2/layout/IconLabelDescriptionList"/>
    <dgm:cxn modelId="{C09C97AF-E4BB-469B-917E-A1E348D1605B}" type="presParOf" srcId="{803FEA19-BD56-44A8-9986-81915C977C73}" destId="{EA5A4168-78C3-484A-8165-CD5DECBB6A38}" srcOrd="4" destOrd="0" presId="urn:microsoft.com/office/officeart/2018/2/layout/IconLabelDescriptionList"/>
    <dgm:cxn modelId="{A2EEB2A4-89C1-438E-86B9-2240BC3100C2}" type="presParOf" srcId="{BD0B8427-0BBA-4B78-8F5D-72DD6FD337C1}" destId="{05F888D7-7E9B-4B81-8C26-3721A9375BF1}" srcOrd="1" destOrd="0" presId="urn:microsoft.com/office/officeart/2018/2/layout/IconLabelDescriptionList"/>
    <dgm:cxn modelId="{6CE634D2-9148-43D4-A0ED-22609227EDB7}" type="presParOf" srcId="{BD0B8427-0BBA-4B78-8F5D-72DD6FD337C1}" destId="{962F54D4-CA1B-43B5-8E0B-92F5595BA0C6}" srcOrd="2" destOrd="0" presId="urn:microsoft.com/office/officeart/2018/2/layout/IconLabelDescriptionList"/>
    <dgm:cxn modelId="{0E7BA328-0B9E-4BB4-81D8-11B31C1B45FA}" type="presParOf" srcId="{962F54D4-CA1B-43B5-8E0B-92F5595BA0C6}" destId="{BCC3A7C7-EA39-4DB3-BBE4-61260362E270}" srcOrd="0" destOrd="0" presId="urn:microsoft.com/office/officeart/2018/2/layout/IconLabelDescriptionList"/>
    <dgm:cxn modelId="{C7D08075-0C28-4376-B277-C756042B43EC}" type="presParOf" srcId="{962F54D4-CA1B-43B5-8E0B-92F5595BA0C6}" destId="{B75BBC06-8A87-4D98-90EA-F4DCC339B4F2}" srcOrd="1" destOrd="0" presId="urn:microsoft.com/office/officeart/2018/2/layout/IconLabelDescriptionList"/>
    <dgm:cxn modelId="{064CB996-12D7-4879-9A9A-C84045FDBC19}" type="presParOf" srcId="{962F54D4-CA1B-43B5-8E0B-92F5595BA0C6}" destId="{B643CCF2-B831-4FE5-BD06-4724318C625A}" srcOrd="2" destOrd="0" presId="urn:microsoft.com/office/officeart/2018/2/layout/IconLabelDescriptionList"/>
    <dgm:cxn modelId="{D1475E51-2D96-4335-9CAF-F144C883319F}" type="presParOf" srcId="{962F54D4-CA1B-43B5-8E0B-92F5595BA0C6}" destId="{716F57AF-5309-4BF1-8952-3298EC3B2AED}" srcOrd="3" destOrd="0" presId="urn:microsoft.com/office/officeart/2018/2/layout/IconLabelDescriptionList"/>
    <dgm:cxn modelId="{07B257E3-8832-4FBE-9AE3-0FA732EEB15F}" type="presParOf" srcId="{962F54D4-CA1B-43B5-8E0B-92F5595BA0C6}" destId="{EDDA7D1E-DBC0-45A7-B05D-DBBD2667D32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67EBD-6DEC-4648-9C85-1C6A3DB685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0FE2FFF-C049-4F4E-892D-BA09AD02B64D}">
      <dgm:prSet phldrT="[Text]"/>
      <dgm:spPr>
        <a:solidFill>
          <a:schemeClr val="accent5"/>
        </a:solidFill>
      </dgm:spPr>
      <dgm:t>
        <a:bodyPr/>
        <a:lstStyle/>
        <a:p>
          <a:r>
            <a:rPr lang="sv-SE"/>
            <a:t>Företagsstöd</a:t>
          </a:r>
        </a:p>
      </dgm:t>
    </dgm:pt>
    <dgm:pt modelId="{532FC3E4-B426-4D12-9697-42C76A13530A}" type="parTrans" cxnId="{D0F5D11E-744F-488A-BC8C-8472687695FD}">
      <dgm:prSet/>
      <dgm:spPr/>
      <dgm:t>
        <a:bodyPr/>
        <a:lstStyle/>
        <a:p>
          <a:endParaRPr lang="sv-SE"/>
        </a:p>
      </dgm:t>
    </dgm:pt>
    <dgm:pt modelId="{212E1400-0722-4834-9563-B96D27BE32EA}" type="sibTrans" cxnId="{D0F5D11E-744F-488A-BC8C-8472687695FD}">
      <dgm:prSet/>
      <dgm:spPr/>
      <dgm:t>
        <a:bodyPr/>
        <a:lstStyle/>
        <a:p>
          <a:endParaRPr lang="sv-SE"/>
        </a:p>
      </dgm:t>
    </dgm:pt>
    <dgm:pt modelId="{41FC5FBC-18EC-4C26-A594-F861F604F4E9}">
      <dgm:prSet phldrT="[Text]"/>
      <dgm:spPr>
        <a:solidFill>
          <a:schemeClr val="accent5"/>
        </a:solidFill>
      </dgm:spPr>
      <dgm:t>
        <a:bodyPr/>
        <a:lstStyle/>
        <a:p>
          <a:r>
            <a:rPr lang="sv-SE"/>
            <a:t>Ska </a:t>
          </a:r>
          <a:r>
            <a:rPr lang="sv-SE" b="0" i="0"/>
            <a:t>främja en hållbar tillväxt och ökad konkurrenskraft i företag</a:t>
          </a:r>
          <a:endParaRPr lang="sv-SE"/>
        </a:p>
      </dgm:t>
    </dgm:pt>
    <dgm:pt modelId="{4E99861A-F7CF-4673-88A6-8EA241BCCE4C}" type="parTrans" cxnId="{03576A0A-70EB-43F0-9389-80AA560C5FD9}">
      <dgm:prSet/>
      <dgm:spPr/>
      <dgm:t>
        <a:bodyPr/>
        <a:lstStyle/>
        <a:p>
          <a:endParaRPr lang="sv-SE"/>
        </a:p>
      </dgm:t>
    </dgm:pt>
    <dgm:pt modelId="{DAD8D2BB-23DD-43BC-8A4A-00FB9302E539}" type="sibTrans" cxnId="{03576A0A-70EB-43F0-9389-80AA560C5FD9}">
      <dgm:prSet/>
      <dgm:spPr/>
      <dgm:t>
        <a:bodyPr/>
        <a:lstStyle/>
        <a:p>
          <a:endParaRPr lang="sv-SE"/>
        </a:p>
      </dgm:t>
    </dgm:pt>
    <dgm:pt modelId="{A5F34AF0-1B03-413C-968D-B20CEA6BFA63}">
      <dgm:prSet phldrT="[Text]"/>
      <dgm:spPr>
        <a:solidFill>
          <a:schemeClr val="accent5"/>
        </a:solidFill>
      </dgm:spPr>
      <dgm:t>
        <a:bodyPr/>
        <a:lstStyle/>
        <a:p>
          <a:r>
            <a:rPr lang="sv-SE"/>
            <a:t>Stödet riktas till ett enskilt företag</a:t>
          </a:r>
        </a:p>
      </dgm:t>
    </dgm:pt>
    <dgm:pt modelId="{D4AD2641-0D8A-4427-91D4-9A58FF28E06B}" type="parTrans" cxnId="{F617C725-06C4-4394-B44B-0145A8DE862B}">
      <dgm:prSet/>
      <dgm:spPr/>
      <dgm:t>
        <a:bodyPr/>
        <a:lstStyle/>
        <a:p>
          <a:endParaRPr lang="sv-SE"/>
        </a:p>
      </dgm:t>
    </dgm:pt>
    <dgm:pt modelId="{36C8EE61-22E4-4641-A370-6F2B05092A10}" type="sibTrans" cxnId="{F617C725-06C4-4394-B44B-0145A8DE862B}">
      <dgm:prSet/>
      <dgm:spPr/>
      <dgm:t>
        <a:bodyPr/>
        <a:lstStyle/>
        <a:p>
          <a:endParaRPr lang="sv-SE"/>
        </a:p>
      </dgm:t>
    </dgm:pt>
    <dgm:pt modelId="{486B1EDA-53BF-43E6-8AA2-E9F69A1161D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/>
            <a:t>Projektstöd</a:t>
          </a:r>
        </a:p>
      </dgm:t>
    </dgm:pt>
    <dgm:pt modelId="{541F6B02-DEA9-4E74-B210-E1DD45E23474}" type="parTrans" cxnId="{27E39B0D-94F4-4521-B19F-D32FE06AB0D6}">
      <dgm:prSet/>
      <dgm:spPr/>
      <dgm:t>
        <a:bodyPr/>
        <a:lstStyle/>
        <a:p>
          <a:endParaRPr lang="sv-SE"/>
        </a:p>
      </dgm:t>
    </dgm:pt>
    <dgm:pt modelId="{43CFDED2-852C-4072-8F2C-D9E9E2598304}" type="sibTrans" cxnId="{27E39B0D-94F4-4521-B19F-D32FE06AB0D6}">
      <dgm:prSet/>
      <dgm:spPr/>
      <dgm:t>
        <a:bodyPr/>
        <a:lstStyle/>
        <a:p>
          <a:endParaRPr lang="sv-SE"/>
        </a:p>
      </dgm:t>
    </dgm:pt>
    <dgm:pt modelId="{D8DA3DAC-5AB4-42C7-8ADB-02038E53D5A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Ska syfta till att </a:t>
          </a:r>
          <a:r>
            <a:rPr lang="sv-SE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uppnå målet för den regionala utvecklingspolitiken</a:t>
          </a:r>
          <a:endParaRPr lang="sv-SE" dirty="0">
            <a:solidFill>
              <a:schemeClr val="bg1"/>
            </a:solidFill>
          </a:endParaRPr>
        </a:p>
      </dgm:t>
    </dgm:pt>
    <dgm:pt modelId="{B337B1B9-D360-4A40-BA2F-F411EF6E45EA}" type="parTrans" cxnId="{EB956DCA-BCFC-497E-8E56-2D570EFABC0B}">
      <dgm:prSet/>
      <dgm:spPr/>
      <dgm:t>
        <a:bodyPr/>
        <a:lstStyle/>
        <a:p>
          <a:endParaRPr lang="sv-SE"/>
        </a:p>
      </dgm:t>
    </dgm:pt>
    <dgm:pt modelId="{FE356C0B-09AC-4BAB-8C81-575938BDD25D}" type="sibTrans" cxnId="{EB956DCA-BCFC-497E-8E56-2D570EFABC0B}">
      <dgm:prSet/>
      <dgm:spPr/>
      <dgm:t>
        <a:bodyPr/>
        <a:lstStyle/>
        <a:p>
          <a:endParaRPr lang="sv-SE"/>
        </a:p>
      </dgm:t>
    </dgm:pt>
    <dgm:pt modelId="{F50CFD33-B869-4FA1-91FE-681FA043253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>
              <a:solidFill>
                <a:schemeClr val="bg1"/>
              </a:solidFill>
            </a:rPr>
            <a:t>Ska vara </a:t>
          </a:r>
          <a:r>
            <a:rPr lang="sv-SE" b="0" i="0">
              <a:solidFill>
                <a:schemeClr val="bg1"/>
              </a:solidFill>
              <a:effectLst/>
              <a:latin typeface="Arial" panose="020B0604020202020204" pitchFamily="34" charset="0"/>
            </a:rPr>
            <a:t>avgränsade från den ordinarie verksamheten i fråga om tid, ekonomi och arbetsinsats </a:t>
          </a:r>
          <a:endParaRPr lang="sv-SE">
            <a:solidFill>
              <a:schemeClr val="bg1"/>
            </a:solidFill>
          </a:endParaRPr>
        </a:p>
      </dgm:t>
    </dgm:pt>
    <dgm:pt modelId="{199CCC97-D6B8-4739-8FD4-C055DD758A16}" type="parTrans" cxnId="{7B5BB60E-1F55-4438-94FE-C28DCD7B5FC3}">
      <dgm:prSet/>
      <dgm:spPr/>
      <dgm:t>
        <a:bodyPr/>
        <a:lstStyle/>
        <a:p>
          <a:endParaRPr lang="sv-SE"/>
        </a:p>
      </dgm:t>
    </dgm:pt>
    <dgm:pt modelId="{FF57D080-783B-48FD-B190-175E7C8BFFD7}" type="sibTrans" cxnId="{7B5BB60E-1F55-4438-94FE-C28DCD7B5FC3}">
      <dgm:prSet/>
      <dgm:spPr/>
      <dgm:t>
        <a:bodyPr/>
        <a:lstStyle/>
        <a:p>
          <a:endParaRPr lang="sv-SE"/>
        </a:p>
      </dgm:t>
    </dgm:pt>
    <dgm:pt modelId="{C8D7D7A9-7F01-466C-869D-F3A635DB2B6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/>
            <a:t>Stöd till kommersiell service</a:t>
          </a:r>
        </a:p>
      </dgm:t>
    </dgm:pt>
    <dgm:pt modelId="{149213BB-49BB-472C-B4E3-78C4C9E2D001}" type="parTrans" cxnId="{8F4599FF-7B40-46AA-9893-8FE2F3037FA9}">
      <dgm:prSet/>
      <dgm:spPr/>
      <dgm:t>
        <a:bodyPr/>
        <a:lstStyle/>
        <a:p>
          <a:endParaRPr lang="sv-SE"/>
        </a:p>
      </dgm:t>
    </dgm:pt>
    <dgm:pt modelId="{D7245E07-2B2E-4CC1-9C52-C4A51D67EE46}" type="sibTrans" cxnId="{8F4599FF-7B40-46AA-9893-8FE2F3037FA9}">
      <dgm:prSet/>
      <dgm:spPr/>
      <dgm:t>
        <a:bodyPr/>
        <a:lstStyle/>
        <a:p>
          <a:endParaRPr lang="sv-SE"/>
        </a:p>
      </dgm:t>
    </dgm:pt>
    <dgm:pt modelId="{AE3CB7CB-C9E4-4222-931A-323203E0BF8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/>
            <a:t>Ska främja</a:t>
          </a:r>
          <a:r>
            <a:rPr lang="sv-SE" b="0" i="0"/>
            <a:t> kommersiell service och bidra till att uppfylla målet för den regionala utvecklingspolitiken</a:t>
          </a:r>
          <a:endParaRPr lang="sv-SE"/>
        </a:p>
      </dgm:t>
    </dgm:pt>
    <dgm:pt modelId="{2195442E-7412-469B-986E-59145A95D24E}" type="parTrans" cxnId="{F52B8C8E-3F24-499F-93D1-F59D0ABF5A21}">
      <dgm:prSet/>
      <dgm:spPr/>
      <dgm:t>
        <a:bodyPr/>
        <a:lstStyle/>
        <a:p>
          <a:endParaRPr lang="sv-SE"/>
        </a:p>
      </dgm:t>
    </dgm:pt>
    <dgm:pt modelId="{82C725B0-E619-49EE-A342-6AEBDD13B66D}" type="sibTrans" cxnId="{F52B8C8E-3F24-499F-93D1-F59D0ABF5A21}">
      <dgm:prSet/>
      <dgm:spPr/>
      <dgm:t>
        <a:bodyPr/>
        <a:lstStyle/>
        <a:p>
          <a:endParaRPr lang="sv-SE"/>
        </a:p>
      </dgm:t>
    </dgm:pt>
    <dgm:pt modelId="{BE33A79D-42F2-4CC8-B179-9A12725C9E6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b="0" i="0"/>
            <a:t>Stöd kan lämnas för att det ska kunna finnas en försörjning av dagligvaror och drivmedel i områden där det är glesa geografiska och befolkningsmässiga förhållanden.</a:t>
          </a:r>
          <a:endParaRPr lang="sv-SE"/>
        </a:p>
      </dgm:t>
    </dgm:pt>
    <dgm:pt modelId="{14933288-2ABF-4EC9-92A9-2623CE9DABED}" type="parTrans" cxnId="{311A2432-9178-4738-8A74-59BBC4B414D3}">
      <dgm:prSet/>
      <dgm:spPr/>
      <dgm:t>
        <a:bodyPr/>
        <a:lstStyle/>
        <a:p>
          <a:endParaRPr lang="sv-SE"/>
        </a:p>
      </dgm:t>
    </dgm:pt>
    <dgm:pt modelId="{1A9DA75D-DDD6-4035-A882-034C047D72C4}" type="sibTrans" cxnId="{311A2432-9178-4738-8A74-59BBC4B414D3}">
      <dgm:prSet/>
      <dgm:spPr/>
      <dgm:t>
        <a:bodyPr/>
        <a:lstStyle/>
        <a:p>
          <a:endParaRPr lang="sv-SE"/>
        </a:p>
      </dgm:t>
    </dgm:pt>
    <dgm:pt modelId="{51E73132-6EEF-4CCA-9032-FE5B0FDDAF7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b="0" i="0">
              <a:solidFill>
                <a:schemeClr val="bg1"/>
              </a:solidFill>
              <a:effectLst/>
              <a:latin typeface="Arial" panose="020B0604020202020204" pitchFamily="34" charset="0"/>
            </a:rPr>
            <a:t>Får</a:t>
          </a:r>
          <a:r>
            <a:rPr lang="sv-SE" b="0" i="0"/>
            <a:t> inte utgöra driftsstöd eller utgöra statligt stöd eller sånt som är ”företagsstöd”</a:t>
          </a:r>
          <a:endParaRPr lang="sv-SE" i="0">
            <a:solidFill>
              <a:schemeClr val="bg1"/>
            </a:solidFill>
          </a:endParaRPr>
        </a:p>
      </dgm:t>
    </dgm:pt>
    <dgm:pt modelId="{FB8EEF31-8FF0-4D66-8B47-F65227283D67}" type="parTrans" cxnId="{867F9FE5-745E-45E9-8ADA-37B2E5431450}">
      <dgm:prSet/>
      <dgm:spPr/>
      <dgm:t>
        <a:bodyPr/>
        <a:lstStyle/>
        <a:p>
          <a:endParaRPr lang="sv-SE"/>
        </a:p>
      </dgm:t>
    </dgm:pt>
    <dgm:pt modelId="{B4E209AF-FF89-4960-942D-A367CCC2ED55}" type="sibTrans" cxnId="{867F9FE5-745E-45E9-8ADA-37B2E5431450}">
      <dgm:prSet/>
      <dgm:spPr/>
      <dgm:t>
        <a:bodyPr/>
        <a:lstStyle/>
        <a:p>
          <a:endParaRPr lang="sv-SE"/>
        </a:p>
      </dgm:t>
    </dgm:pt>
    <dgm:pt modelId="{1C144D67-A9A7-4537-B67F-7D457D1DADCA}">
      <dgm:prSet phldrT="[Text]"/>
      <dgm:spPr>
        <a:solidFill>
          <a:schemeClr val="accent5"/>
        </a:solidFill>
      </dgm:spPr>
      <dgm:t>
        <a:bodyPr/>
        <a:lstStyle/>
        <a:p>
          <a:r>
            <a:rPr lang="sv-SE"/>
            <a:t>Får inte vara större än vad som behövs med hänsyn till andra finansieringsmöjligheter</a:t>
          </a:r>
        </a:p>
      </dgm:t>
    </dgm:pt>
    <dgm:pt modelId="{8567E6CB-B7AA-4F14-933F-3E0B3582992A}" type="parTrans" cxnId="{37023B5C-BB1E-460E-95AC-DA6E75B94E13}">
      <dgm:prSet/>
      <dgm:spPr/>
      <dgm:t>
        <a:bodyPr/>
        <a:lstStyle/>
        <a:p>
          <a:endParaRPr lang="sv-SE"/>
        </a:p>
      </dgm:t>
    </dgm:pt>
    <dgm:pt modelId="{E2234FF1-A493-4B73-B480-6E7507E98EB4}" type="sibTrans" cxnId="{37023B5C-BB1E-460E-95AC-DA6E75B94E13}">
      <dgm:prSet/>
      <dgm:spPr/>
      <dgm:t>
        <a:bodyPr/>
        <a:lstStyle/>
        <a:p>
          <a:endParaRPr lang="sv-SE"/>
        </a:p>
      </dgm:t>
    </dgm:pt>
    <dgm:pt modelId="{6BD55B06-FE15-4C12-AE77-AC3236B04D2E}">
      <dgm:prSet phldrT="[Text]"/>
      <dgm:spPr>
        <a:solidFill>
          <a:schemeClr val="accent5"/>
        </a:solidFill>
      </dgm:spPr>
      <dgm:t>
        <a:bodyPr/>
        <a:lstStyle/>
        <a:p>
          <a:r>
            <a:rPr lang="sv-SE"/>
            <a:t>Erbjudandena är öppna löpande under året</a:t>
          </a:r>
        </a:p>
      </dgm:t>
    </dgm:pt>
    <dgm:pt modelId="{E955CE7F-770B-456F-A863-FD16E3CB1F91}" type="parTrans" cxnId="{705660D7-925C-4534-8120-3A7A1F06A757}">
      <dgm:prSet/>
      <dgm:spPr/>
      <dgm:t>
        <a:bodyPr/>
        <a:lstStyle/>
        <a:p>
          <a:endParaRPr lang="sv-SE"/>
        </a:p>
      </dgm:t>
    </dgm:pt>
    <dgm:pt modelId="{9EA3A994-E988-4E64-9572-2B3FD042C023}" type="sibTrans" cxnId="{705660D7-925C-4534-8120-3A7A1F06A757}">
      <dgm:prSet/>
      <dgm:spPr/>
      <dgm:t>
        <a:bodyPr/>
        <a:lstStyle/>
        <a:p>
          <a:endParaRPr lang="sv-SE"/>
        </a:p>
      </dgm:t>
    </dgm:pt>
    <dgm:pt modelId="{4353652B-4AE8-4648-8B2C-5A9E72A9F82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i="0">
              <a:solidFill>
                <a:schemeClr val="bg1"/>
              </a:solidFill>
            </a:rPr>
            <a:t>Tidsbegränsade utlysningar för stöd till ERUF. Löpande för medfinansiering till regionala projekt utan EU-finansiering samt för medfinansiering till </a:t>
          </a:r>
          <a:r>
            <a:rPr lang="sv-SE" i="0" err="1">
              <a:solidFill>
                <a:schemeClr val="bg1"/>
              </a:solidFill>
            </a:rPr>
            <a:t>Interreg</a:t>
          </a:r>
          <a:r>
            <a:rPr lang="sv-SE" i="0">
              <a:solidFill>
                <a:schemeClr val="bg1"/>
              </a:solidFill>
            </a:rPr>
            <a:t> och ESF+ </a:t>
          </a:r>
        </a:p>
      </dgm:t>
    </dgm:pt>
    <dgm:pt modelId="{E718A6D0-66D0-4097-BC67-DD7A86835D9F}" type="parTrans" cxnId="{0F006E9E-4229-49D4-B4E4-431A54AA5483}">
      <dgm:prSet/>
      <dgm:spPr/>
      <dgm:t>
        <a:bodyPr/>
        <a:lstStyle/>
        <a:p>
          <a:endParaRPr lang="sv-SE"/>
        </a:p>
      </dgm:t>
    </dgm:pt>
    <dgm:pt modelId="{72A9BBE5-6689-49B2-B8A3-9581D3FAA101}" type="sibTrans" cxnId="{0F006E9E-4229-49D4-B4E4-431A54AA5483}">
      <dgm:prSet/>
      <dgm:spPr/>
      <dgm:t>
        <a:bodyPr/>
        <a:lstStyle/>
        <a:p>
          <a:endParaRPr lang="sv-SE"/>
        </a:p>
      </dgm:t>
    </dgm:pt>
    <dgm:pt modelId="{04A0593D-AEA0-4722-8013-C8D655CD02BD}" type="pres">
      <dgm:prSet presAssocID="{8F567EBD-6DEC-4648-9C85-1C6A3DB685DF}" presName="linear" presStyleCnt="0">
        <dgm:presLayoutVars>
          <dgm:dir/>
          <dgm:resizeHandles val="exact"/>
        </dgm:presLayoutVars>
      </dgm:prSet>
      <dgm:spPr/>
    </dgm:pt>
    <dgm:pt modelId="{67343BA8-C234-498C-B84B-6C16F97E7427}" type="pres">
      <dgm:prSet presAssocID="{00FE2FFF-C049-4F4E-892D-BA09AD02B64D}" presName="comp" presStyleCnt="0"/>
      <dgm:spPr/>
    </dgm:pt>
    <dgm:pt modelId="{7DBC8864-C827-4463-AF68-7A6492EE859C}" type="pres">
      <dgm:prSet presAssocID="{00FE2FFF-C049-4F4E-892D-BA09AD02B64D}" presName="box" presStyleLbl="node1" presStyleIdx="0" presStyleCnt="3"/>
      <dgm:spPr/>
    </dgm:pt>
    <dgm:pt modelId="{9BFA8CE5-CC96-4AEE-BF9E-9B697A7616A7}" type="pres">
      <dgm:prSet presAssocID="{00FE2FFF-C049-4F4E-892D-BA09AD02B64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C67B50B-3AFD-4E08-821E-9A61A56CC3FC}" type="pres">
      <dgm:prSet presAssocID="{00FE2FFF-C049-4F4E-892D-BA09AD02B64D}" presName="text" presStyleLbl="node1" presStyleIdx="0" presStyleCnt="3">
        <dgm:presLayoutVars>
          <dgm:bulletEnabled val="1"/>
        </dgm:presLayoutVars>
      </dgm:prSet>
      <dgm:spPr/>
    </dgm:pt>
    <dgm:pt modelId="{C4279BC8-2D09-4807-8831-B29C1C4ECF7D}" type="pres">
      <dgm:prSet presAssocID="{212E1400-0722-4834-9563-B96D27BE32EA}" presName="spacer" presStyleCnt="0"/>
      <dgm:spPr/>
    </dgm:pt>
    <dgm:pt modelId="{124C6E2C-AAF3-4DD4-B2FA-10EA512363E5}" type="pres">
      <dgm:prSet presAssocID="{486B1EDA-53BF-43E6-8AA2-E9F69A1161DC}" presName="comp" presStyleCnt="0"/>
      <dgm:spPr/>
    </dgm:pt>
    <dgm:pt modelId="{890208EB-9FE4-4DE2-AA66-3BFA968F6D12}" type="pres">
      <dgm:prSet presAssocID="{486B1EDA-53BF-43E6-8AA2-E9F69A1161DC}" presName="box" presStyleLbl="node1" presStyleIdx="1" presStyleCnt="3"/>
      <dgm:spPr/>
    </dgm:pt>
    <dgm:pt modelId="{D5ACFE88-E2A0-4BA9-93E6-4DC5848689D8}" type="pres">
      <dgm:prSet presAssocID="{486B1EDA-53BF-43E6-8AA2-E9F69A1161D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6D46EDF-C11E-4E99-BC6A-6A95F4846DE5}" type="pres">
      <dgm:prSet presAssocID="{486B1EDA-53BF-43E6-8AA2-E9F69A1161DC}" presName="text" presStyleLbl="node1" presStyleIdx="1" presStyleCnt="3">
        <dgm:presLayoutVars>
          <dgm:bulletEnabled val="1"/>
        </dgm:presLayoutVars>
      </dgm:prSet>
      <dgm:spPr/>
    </dgm:pt>
    <dgm:pt modelId="{70D477D4-D751-4806-A2DC-E3FD49E13373}" type="pres">
      <dgm:prSet presAssocID="{43CFDED2-852C-4072-8F2C-D9E9E2598304}" presName="spacer" presStyleCnt="0"/>
      <dgm:spPr/>
    </dgm:pt>
    <dgm:pt modelId="{B652FB5B-07C1-49EC-9CD5-4F3FFAC720FA}" type="pres">
      <dgm:prSet presAssocID="{C8D7D7A9-7F01-466C-869D-F3A635DB2B6A}" presName="comp" presStyleCnt="0"/>
      <dgm:spPr/>
    </dgm:pt>
    <dgm:pt modelId="{AA62C545-FE3A-4731-9406-298B39679BBD}" type="pres">
      <dgm:prSet presAssocID="{C8D7D7A9-7F01-466C-869D-F3A635DB2B6A}" presName="box" presStyleLbl="node1" presStyleIdx="2" presStyleCnt="3"/>
      <dgm:spPr/>
    </dgm:pt>
    <dgm:pt modelId="{8FA269AA-EC28-49F5-9D05-A7FEFEE7D44F}" type="pres">
      <dgm:prSet presAssocID="{C8D7D7A9-7F01-466C-869D-F3A635DB2B6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0E97C92-5767-4D5E-AB5E-FF2D83B4635A}" type="pres">
      <dgm:prSet presAssocID="{C8D7D7A9-7F01-466C-869D-F3A635DB2B6A}" presName="text" presStyleLbl="node1" presStyleIdx="2" presStyleCnt="3">
        <dgm:presLayoutVars>
          <dgm:bulletEnabled val="1"/>
        </dgm:presLayoutVars>
      </dgm:prSet>
      <dgm:spPr/>
    </dgm:pt>
  </dgm:ptLst>
  <dgm:cxnLst>
    <dgm:cxn modelId="{C29BAC06-1A92-4B58-8CB2-8A9E429210F4}" type="presOf" srcId="{F50CFD33-B869-4FA1-91FE-681FA0432536}" destId="{890208EB-9FE4-4DE2-AA66-3BFA968F6D12}" srcOrd="0" destOrd="2" presId="urn:microsoft.com/office/officeart/2005/8/layout/vList4"/>
    <dgm:cxn modelId="{F0166408-BCE8-484D-8CB3-AEEB9F43D5CD}" type="presOf" srcId="{F50CFD33-B869-4FA1-91FE-681FA0432536}" destId="{B6D46EDF-C11E-4E99-BC6A-6A95F4846DE5}" srcOrd="1" destOrd="2" presId="urn:microsoft.com/office/officeart/2005/8/layout/vList4"/>
    <dgm:cxn modelId="{03576A0A-70EB-43F0-9389-80AA560C5FD9}" srcId="{00FE2FFF-C049-4F4E-892D-BA09AD02B64D}" destId="{41FC5FBC-18EC-4C26-A594-F861F604F4E9}" srcOrd="0" destOrd="0" parTransId="{4E99861A-F7CF-4673-88A6-8EA241BCCE4C}" sibTransId="{DAD8D2BB-23DD-43BC-8A4A-00FB9302E539}"/>
    <dgm:cxn modelId="{27E39B0D-94F4-4521-B19F-D32FE06AB0D6}" srcId="{8F567EBD-6DEC-4648-9C85-1C6A3DB685DF}" destId="{486B1EDA-53BF-43E6-8AA2-E9F69A1161DC}" srcOrd="1" destOrd="0" parTransId="{541F6B02-DEA9-4E74-B210-E1DD45E23474}" sibTransId="{43CFDED2-852C-4072-8F2C-D9E9E2598304}"/>
    <dgm:cxn modelId="{7B5BB60E-1F55-4438-94FE-C28DCD7B5FC3}" srcId="{486B1EDA-53BF-43E6-8AA2-E9F69A1161DC}" destId="{F50CFD33-B869-4FA1-91FE-681FA0432536}" srcOrd="1" destOrd="0" parTransId="{199CCC97-D6B8-4739-8FD4-C055DD758A16}" sibTransId="{FF57D080-783B-48FD-B190-175E7C8BFFD7}"/>
    <dgm:cxn modelId="{D17D2216-440E-4FA7-A177-5CC7FFA17107}" type="presOf" srcId="{6BD55B06-FE15-4C12-AE77-AC3236B04D2E}" destId="{7DBC8864-C827-4463-AF68-7A6492EE859C}" srcOrd="0" destOrd="4" presId="urn:microsoft.com/office/officeart/2005/8/layout/vList4"/>
    <dgm:cxn modelId="{D0F5D11E-744F-488A-BC8C-8472687695FD}" srcId="{8F567EBD-6DEC-4648-9C85-1C6A3DB685DF}" destId="{00FE2FFF-C049-4F4E-892D-BA09AD02B64D}" srcOrd="0" destOrd="0" parTransId="{532FC3E4-B426-4D12-9697-42C76A13530A}" sibTransId="{212E1400-0722-4834-9563-B96D27BE32EA}"/>
    <dgm:cxn modelId="{7D205E22-2961-4F9B-BB5B-59CFB2DEF4D0}" type="presOf" srcId="{6BD55B06-FE15-4C12-AE77-AC3236B04D2E}" destId="{BC67B50B-3AFD-4E08-821E-9A61A56CC3FC}" srcOrd="1" destOrd="4" presId="urn:microsoft.com/office/officeart/2005/8/layout/vList4"/>
    <dgm:cxn modelId="{F617C725-06C4-4394-B44B-0145A8DE862B}" srcId="{00FE2FFF-C049-4F4E-892D-BA09AD02B64D}" destId="{A5F34AF0-1B03-413C-968D-B20CEA6BFA63}" srcOrd="1" destOrd="0" parTransId="{D4AD2641-0D8A-4427-91D4-9A58FF28E06B}" sibTransId="{36C8EE61-22E4-4641-A370-6F2B05092A10}"/>
    <dgm:cxn modelId="{311A2432-9178-4738-8A74-59BBC4B414D3}" srcId="{C8D7D7A9-7F01-466C-869D-F3A635DB2B6A}" destId="{BE33A79D-42F2-4CC8-B179-9A12725C9E67}" srcOrd="1" destOrd="0" parTransId="{14933288-2ABF-4EC9-92A9-2623CE9DABED}" sibTransId="{1A9DA75D-DDD6-4035-A882-034C047D72C4}"/>
    <dgm:cxn modelId="{37023B5C-BB1E-460E-95AC-DA6E75B94E13}" srcId="{00FE2FFF-C049-4F4E-892D-BA09AD02B64D}" destId="{1C144D67-A9A7-4537-B67F-7D457D1DADCA}" srcOrd="2" destOrd="0" parTransId="{8567E6CB-B7AA-4F14-933F-3E0B3582992A}" sibTransId="{E2234FF1-A493-4B73-B480-6E7507E98EB4}"/>
    <dgm:cxn modelId="{706FC260-3EF2-4C31-AA72-40AC75431782}" type="presOf" srcId="{C8D7D7A9-7F01-466C-869D-F3A635DB2B6A}" destId="{30E97C92-5767-4D5E-AB5E-FF2D83B4635A}" srcOrd="1" destOrd="0" presId="urn:microsoft.com/office/officeart/2005/8/layout/vList4"/>
    <dgm:cxn modelId="{7B49C76C-258E-4E01-A3DA-6E17CDC0E995}" type="presOf" srcId="{D8DA3DAC-5AB4-42C7-8ADB-02038E53D5A2}" destId="{B6D46EDF-C11E-4E99-BC6A-6A95F4846DE5}" srcOrd="1" destOrd="1" presId="urn:microsoft.com/office/officeart/2005/8/layout/vList4"/>
    <dgm:cxn modelId="{E8C1616E-7540-4940-BDC9-B417635BB339}" type="presOf" srcId="{41FC5FBC-18EC-4C26-A594-F861F604F4E9}" destId="{BC67B50B-3AFD-4E08-821E-9A61A56CC3FC}" srcOrd="1" destOrd="1" presId="urn:microsoft.com/office/officeart/2005/8/layout/vList4"/>
    <dgm:cxn modelId="{6F71F450-915B-49FC-95CE-6A01FE5D69B3}" type="presOf" srcId="{C8D7D7A9-7F01-466C-869D-F3A635DB2B6A}" destId="{AA62C545-FE3A-4731-9406-298B39679BBD}" srcOrd="0" destOrd="0" presId="urn:microsoft.com/office/officeart/2005/8/layout/vList4"/>
    <dgm:cxn modelId="{4218A171-9BD3-4991-ADEF-C34C8ECB295B}" type="presOf" srcId="{A5F34AF0-1B03-413C-968D-B20CEA6BFA63}" destId="{7DBC8864-C827-4463-AF68-7A6492EE859C}" srcOrd="0" destOrd="2" presId="urn:microsoft.com/office/officeart/2005/8/layout/vList4"/>
    <dgm:cxn modelId="{A7009372-029D-4BAD-83BC-0E8CAF6DFDDC}" type="presOf" srcId="{AE3CB7CB-C9E4-4222-931A-323203E0BF83}" destId="{AA62C545-FE3A-4731-9406-298B39679BBD}" srcOrd="0" destOrd="1" presId="urn:microsoft.com/office/officeart/2005/8/layout/vList4"/>
    <dgm:cxn modelId="{7B625675-C2E8-405C-8D76-5A2F1C32C863}" type="presOf" srcId="{D8DA3DAC-5AB4-42C7-8ADB-02038E53D5A2}" destId="{890208EB-9FE4-4DE2-AA66-3BFA968F6D12}" srcOrd="0" destOrd="1" presId="urn:microsoft.com/office/officeart/2005/8/layout/vList4"/>
    <dgm:cxn modelId="{FB594E80-CCE4-42E8-9F75-BE43194BC0FE}" type="presOf" srcId="{1C144D67-A9A7-4537-B67F-7D457D1DADCA}" destId="{BC67B50B-3AFD-4E08-821E-9A61A56CC3FC}" srcOrd="1" destOrd="3" presId="urn:microsoft.com/office/officeart/2005/8/layout/vList4"/>
    <dgm:cxn modelId="{FE604F84-8B3E-4071-A748-06AA8B09B9AF}" type="presOf" srcId="{00FE2FFF-C049-4F4E-892D-BA09AD02B64D}" destId="{7DBC8864-C827-4463-AF68-7A6492EE859C}" srcOrd="0" destOrd="0" presId="urn:microsoft.com/office/officeart/2005/8/layout/vList4"/>
    <dgm:cxn modelId="{B96C8E88-184F-4926-B23D-5D9F4179C235}" type="presOf" srcId="{BE33A79D-42F2-4CC8-B179-9A12725C9E67}" destId="{30E97C92-5767-4D5E-AB5E-FF2D83B4635A}" srcOrd="1" destOrd="2" presId="urn:microsoft.com/office/officeart/2005/8/layout/vList4"/>
    <dgm:cxn modelId="{FED03A89-84A6-4543-A5C2-D4425B89C8E8}" type="presOf" srcId="{8F567EBD-6DEC-4648-9C85-1C6A3DB685DF}" destId="{04A0593D-AEA0-4722-8013-C8D655CD02BD}" srcOrd="0" destOrd="0" presId="urn:microsoft.com/office/officeart/2005/8/layout/vList4"/>
    <dgm:cxn modelId="{0DE24C89-9527-49C7-B5F3-CF3A5A4F0349}" type="presOf" srcId="{A5F34AF0-1B03-413C-968D-B20CEA6BFA63}" destId="{BC67B50B-3AFD-4E08-821E-9A61A56CC3FC}" srcOrd="1" destOrd="2" presId="urn:microsoft.com/office/officeart/2005/8/layout/vList4"/>
    <dgm:cxn modelId="{F52B8C8E-3F24-499F-93D1-F59D0ABF5A21}" srcId="{C8D7D7A9-7F01-466C-869D-F3A635DB2B6A}" destId="{AE3CB7CB-C9E4-4222-931A-323203E0BF83}" srcOrd="0" destOrd="0" parTransId="{2195442E-7412-469B-986E-59145A95D24E}" sibTransId="{82C725B0-E619-49EE-A342-6AEBDD13B66D}"/>
    <dgm:cxn modelId="{FDF8C797-DE12-4366-BB30-5F07AB5E00AC}" type="presOf" srcId="{51E73132-6EEF-4CCA-9032-FE5B0FDDAF7B}" destId="{B6D46EDF-C11E-4E99-BC6A-6A95F4846DE5}" srcOrd="1" destOrd="3" presId="urn:microsoft.com/office/officeart/2005/8/layout/vList4"/>
    <dgm:cxn modelId="{2ACDD09B-9604-4FEB-9B78-E8C761D12D29}" type="presOf" srcId="{486B1EDA-53BF-43E6-8AA2-E9F69A1161DC}" destId="{890208EB-9FE4-4DE2-AA66-3BFA968F6D12}" srcOrd="0" destOrd="0" presId="urn:microsoft.com/office/officeart/2005/8/layout/vList4"/>
    <dgm:cxn modelId="{0F006E9E-4229-49D4-B4E4-431A54AA5483}" srcId="{486B1EDA-53BF-43E6-8AA2-E9F69A1161DC}" destId="{4353652B-4AE8-4648-8B2C-5A9E72A9F82A}" srcOrd="3" destOrd="0" parTransId="{E718A6D0-66D0-4097-BC67-DD7A86835D9F}" sibTransId="{72A9BBE5-6689-49B2-B8A3-9581D3FAA101}"/>
    <dgm:cxn modelId="{28E0C69E-8D36-4E11-893B-C5F2D6CCE39B}" type="presOf" srcId="{1C144D67-A9A7-4537-B67F-7D457D1DADCA}" destId="{7DBC8864-C827-4463-AF68-7A6492EE859C}" srcOrd="0" destOrd="3" presId="urn:microsoft.com/office/officeart/2005/8/layout/vList4"/>
    <dgm:cxn modelId="{0A7909AA-1CF8-4107-8D2E-3CCBD8BA5CC6}" type="presOf" srcId="{4353652B-4AE8-4648-8B2C-5A9E72A9F82A}" destId="{890208EB-9FE4-4DE2-AA66-3BFA968F6D12}" srcOrd="0" destOrd="4" presId="urn:microsoft.com/office/officeart/2005/8/layout/vList4"/>
    <dgm:cxn modelId="{594D00BC-78C0-4353-BAC2-0084192AC35E}" type="presOf" srcId="{51E73132-6EEF-4CCA-9032-FE5B0FDDAF7B}" destId="{890208EB-9FE4-4DE2-AA66-3BFA968F6D12}" srcOrd="0" destOrd="3" presId="urn:microsoft.com/office/officeart/2005/8/layout/vList4"/>
    <dgm:cxn modelId="{EB956DCA-BCFC-497E-8E56-2D570EFABC0B}" srcId="{486B1EDA-53BF-43E6-8AA2-E9F69A1161DC}" destId="{D8DA3DAC-5AB4-42C7-8ADB-02038E53D5A2}" srcOrd="0" destOrd="0" parTransId="{B337B1B9-D360-4A40-BA2F-F411EF6E45EA}" sibTransId="{FE356C0B-09AC-4BAB-8C81-575938BDD25D}"/>
    <dgm:cxn modelId="{5A42A1CC-5322-4397-A4D9-860E7BF778E9}" type="presOf" srcId="{00FE2FFF-C049-4F4E-892D-BA09AD02B64D}" destId="{BC67B50B-3AFD-4E08-821E-9A61A56CC3FC}" srcOrd="1" destOrd="0" presId="urn:microsoft.com/office/officeart/2005/8/layout/vList4"/>
    <dgm:cxn modelId="{705660D7-925C-4534-8120-3A7A1F06A757}" srcId="{00FE2FFF-C049-4F4E-892D-BA09AD02B64D}" destId="{6BD55B06-FE15-4C12-AE77-AC3236B04D2E}" srcOrd="3" destOrd="0" parTransId="{E955CE7F-770B-456F-A863-FD16E3CB1F91}" sibTransId="{9EA3A994-E988-4E64-9572-2B3FD042C023}"/>
    <dgm:cxn modelId="{AAA50DDD-FE8E-4B7E-802A-694A912E0ABB}" type="presOf" srcId="{41FC5FBC-18EC-4C26-A594-F861F604F4E9}" destId="{7DBC8864-C827-4463-AF68-7A6492EE859C}" srcOrd="0" destOrd="1" presId="urn:microsoft.com/office/officeart/2005/8/layout/vList4"/>
    <dgm:cxn modelId="{50A12BE3-31BD-4C03-8C80-B31FA672D182}" type="presOf" srcId="{BE33A79D-42F2-4CC8-B179-9A12725C9E67}" destId="{AA62C545-FE3A-4731-9406-298B39679BBD}" srcOrd="0" destOrd="2" presId="urn:microsoft.com/office/officeart/2005/8/layout/vList4"/>
    <dgm:cxn modelId="{867F9FE5-745E-45E9-8ADA-37B2E5431450}" srcId="{486B1EDA-53BF-43E6-8AA2-E9F69A1161DC}" destId="{51E73132-6EEF-4CCA-9032-FE5B0FDDAF7B}" srcOrd="2" destOrd="0" parTransId="{FB8EEF31-8FF0-4D66-8B47-F65227283D67}" sibTransId="{B4E209AF-FF89-4960-942D-A367CCC2ED55}"/>
    <dgm:cxn modelId="{356049EC-9448-4FBF-8F66-6679B2E567FE}" type="presOf" srcId="{4353652B-4AE8-4648-8B2C-5A9E72A9F82A}" destId="{B6D46EDF-C11E-4E99-BC6A-6A95F4846DE5}" srcOrd="1" destOrd="4" presId="urn:microsoft.com/office/officeart/2005/8/layout/vList4"/>
    <dgm:cxn modelId="{6A5011F4-F1D0-424F-A38A-3278B8F93EDE}" type="presOf" srcId="{AE3CB7CB-C9E4-4222-931A-323203E0BF83}" destId="{30E97C92-5767-4D5E-AB5E-FF2D83B4635A}" srcOrd="1" destOrd="1" presId="urn:microsoft.com/office/officeart/2005/8/layout/vList4"/>
    <dgm:cxn modelId="{8C537AF8-FEA3-4E0A-B86E-AADDE7DAA05A}" type="presOf" srcId="{486B1EDA-53BF-43E6-8AA2-E9F69A1161DC}" destId="{B6D46EDF-C11E-4E99-BC6A-6A95F4846DE5}" srcOrd="1" destOrd="0" presId="urn:microsoft.com/office/officeart/2005/8/layout/vList4"/>
    <dgm:cxn modelId="{8F4599FF-7B40-46AA-9893-8FE2F3037FA9}" srcId="{8F567EBD-6DEC-4648-9C85-1C6A3DB685DF}" destId="{C8D7D7A9-7F01-466C-869D-F3A635DB2B6A}" srcOrd="2" destOrd="0" parTransId="{149213BB-49BB-472C-B4E3-78C4C9E2D001}" sibTransId="{D7245E07-2B2E-4CC1-9C52-C4A51D67EE46}"/>
    <dgm:cxn modelId="{222E145C-50DB-4346-ADDE-845F0D1394EC}" type="presParOf" srcId="{04A0593D-AEA0-4722-8013-C8D655CD02BD}" destId="{67343BA8-C234-498C-B84B-6C16F97E7427}" srcOrd="0" destOrd="0" presId="urn:microsoft.com/office/officeart/2005/8/layout/vList4"/>
    <dgm:cxn modelId="{BD34BCC2-D262-46B4-88CE-98DAD4A71626}" type="presParOf" srcId="{67343BA8-C234-498C-B84B-6C16F97E7427}" destId="{7DBC8864-C827-4463-AF68-7A6492EE859C}" srcOrd="0" destOrd="0" presId="urn:microsoft.com/office/officeart/2005/8/layout/vList4"/>
    <dgm:cxn modelId="{3017981A-36BC-4607-947A-E83B1019391A}" type="presParOf" srcId="{67343BA8-C234-498C-B84B-6C16F97E7427}" destId="{9BFA8CE5-CC96-4AEE-BF9E-9B697A7616A7}" srcOrd="1" destOrd="0" presId="urn:microsoft.com/office/officeart/2005/8/layout/vList4"/>
    <dgm:cxn modelId="{5A7409E2-95B4-424A-B73D-232C935A64E3}" type="presParOf" srcId="{67343BA8-C234-498C-B84B-6C16F97E7427}" destId="{BC67B50B-3AFD-4E08-821E-9A61A56CC3FC}" srcOrd="2" destOrd="0" presId="urn:microsoft.com/office/officeart/2005/8/layout/vList4"/>
    <dgm:cxn modelId="{DBC46055-CD3B-412D-9E68-45C80EEFF48D}" type="presParOf" srcId="{04A0593D-AEA0-4722-8013-C8D655CD02BD}" destId="{C4279BC8-2D09-4807-8831-B29C1C4ECF7D}" srcOrd="1" destOrd="0" presId="urn:microsoft.com/office/officeart/2005/8/layout/vList4"/>
    <dgm:cxn modelId="{D5A1D84B-B943-4B6F-8811-5E166305FA08}" type="presParOf" srcId="{04A0593D-AEA0-4722-8013-C8D655CD02BD}" destId="{124C6E2C-AAF3-4DD4-B2FA-10EA512363E5}" srcOrd="2" destOrd="0" presId="urn:microsoft.com/office/officeart/2005/8/layout/vList4"/>
    <dgm:cxn modelId="{F4E24773-1E8A-470F-BB4B-82B932F365A8}" type="presParOf" srcId="{124C6E2C-AAF3-4DD4-B2FA-10EA512363E5}" destId="{890208EB-9FE4-4DE2-AA66-3BFA968F6D12}" srcOrd="0" destOrd="0" presId="urn:microsoft.com/office/officeart/2005/8/layout/vList4"/>
    <dgm:cxn modelId="{06FC1947-F220-4518-A8E4-F2B25D5AE221}" type="presParOf" srcId="{124C6E2C-AAF3-4DD4-B2FA-10EA512363E5}" destId="{D5ACFE88-E2A0-4BA9-93E6-4DC5848689D8}" srcOrd="1" destOrd="0" presId="urn:microsoft.com/office/officeart/2005/8/layout/vList4"/>
    <dgm:cxn modelId="{2A7D0031-1522-4151-9BFA-CBFDF315719D}" type="presParOf" srcId="{124C6E2C-AAF3-4DD4-B2FA-10EA512363E5}" destId="{B6D46EDF-C11E-4E99-BC6A-6A95F4846DE5}" srcOrd="2" destOrd="0" presId="urn:microsoft.com/office/officeart/2005/8/layout/vList4"/>
    <dgm:cxn modelId="{39C1E4B0-EEFD-4920-B665-07B2EA1573F6}" type="presParOf" srcId="{04A0593D-AEA0-4722-8013-C8D655CD02BD}" destId="{70D477D4-D751-4806-A2DC-E3FD49E13373}" srcOrd="3" destOrd="0" presId="urn:microsoft.com/office/officeart/2005/8/layout/vList4"/>
    <dgm:cxn modelId="{BE9D9361-13C8-48E1-9C8B-BAD6D967249F}" type="presParOf" srcId="{04A0593D-AEA0-4722-8013-C8D655CD02BD}" destId="{B652FB5B-07C1-49EC-9CD5-4F3FFAC720FA}" srcOrd="4" destOrd="0" presId="urn:microsoft.com/office/officeart/2005/8/layout/vList4"/>
    <dgm:cxn modelId="{D8A05ADF-14C4-48BC-B55C-E6DEFEEACB25}" type="presParOf" srcId="{B652FB5B-07C1-49EC-9CD5-4F3FFAC720FA}" destId="{AA62C545-FE3A-4731-9406-298B39679BBD}" srcOrd="0" destOrd="0" presId="urn:microsoft.com/office/officeart/2005/8/layout/vList4"/>
    <dgm:cxn modelId="{D926016F-4E7E-4745-A0E8-1D94C885DF96}" type="presParOf" srcId="{B652FB5B-07C1-49EC-9CD5-4F3FFAC720FA}" destId="{8FA269AA-EC28-49F5-9D05-A7FEFEE7D44F}" srcOrd="1" destOrd="0" presId="urn:microsoft.com/office/officeart/2005/8/layout/vList4"/>
    <dgm:cxn modelId="{AB0692F7-23E6-44B9-A12D-C99A0A5F1B98}" type="presParOf" srcId="{B652FB5B-07C1-49EC-9CD5-4F3FFAC720FA}" destId="{30E97C92-5767-4D5E-AB5E-FF2D83B463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4BF0F-60B9-4786-A99D-C859427DE5D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AB1176E-AD11-4197-8AD3-95A122447EE7}">
      <dgm:prSet phldrT="[Text]" phldr="0"/>
      <dgm:spPr/>
      <dgm:t>
        <a:bodyPr/>
        <a:lstStyle/>
        <a:p>
          <a:r>
            <a:rPr lang="sv-SE">
              <a:solidFill>
                <a:srgbClr val="000000"/>
              </a:solidFill>
              <a:latin typeface="Arial"/>
              <a:cs typeface="Arial"/>
            </a:rPr>
            <a:t>Innovation och förnyelse samt entreprenörskap och företagande i hela landet</a:t>
          </a:r>
          <a:endParaRPr lang="sv-SE"/>
        </a:p>
      </dgm:t>
    </dgm:pt>
    <dgm:pt modelId="{492D2674-FAD3-4127-983F-EEACDCA614A5}" type="parTrans" cxnId="{B7F4B2B7-CCEB-4D66-B5EE-AAB9DCAD4339}">
      <dgm:prSet/>
      <dgm:spPr/>
      <dgm:t>
        <a:bodyPr/>
        <a:lstStyle/>
        <a:p>
          <a:endParaRPr lang="sv-SE"/>
        </a:p>
      </dgm:t>
    </dgm:pt>
    <dgm:pt modelId="{407789A8-6C2D-4C08-95C9-5DEB545EE726}" type="sibTrans" cxnId="{B7F4B2B7-CCEB-4D66-B5EE-AAB9DCAD4339}">
      <dgm:prSet/>
      <dgm:spPr/>
      <dgm:t>
        <a:bodyPr/>
        <a:lstStyle/>
        <a:p>
          <a:endParaRPr lang="sv-SE"/>
        </a:p>
      </dgm:t>
    </dgm:pt>
    <dgm:pt modelId="{126FED87-11E1-4FDD-8202-3C79D2CA1346}">
      <dgm:prSet phldrT="[Text]" phldr="0"/>
      <dgm:spPr/>
      <dgm:t>
        <a:bodyPr/>
        <a:lstStyle/>
        <a:p>
          <a:pPr rtl="0"/>
          <a:r>
            <a:rPr lang="sv-SE">
              <a:solidFill>
                <a:srgbClr val="000000"/>
              </a:solidFill>
              <a:latin typeface="Arial"/>
              <a:cs typeface="Arial"/>
            </a:rPr>
            <a:t>Tillgänglighet i</a:t>
          </a:r>
          <a:r>
            <a:rPr lang="sv-SE">
              <a:latin typeface="Arial"/>
              <a:cs typeface="Arial"/>
            </a:rPr>
            <a:t> </a:t>
          </a:r>
          <a:r>
            <a:rPr lang="sv-SE"/>
            <a:t>hela landet genom digital kommunikation och transportsystemet</a:t>
          </a:r>
        </a:p>
      </dgm:t>
    </dgm:pt>
    <dgm:pt modelId="{388E7398-4F50-4F41-BB94-D4B49F64E9BA}" type="parTrans" cxnId="{CD45079C-4CA6-41A0-AEDF-B6BE9EF86ED1}">
      <dgm:prSet/>
      <dgm:spPr/>
      <dgm:t>
        <a:bodyPr/>
        <a:lstStyle/>
        <a:p>
          <a:endParaRPr lang="sv-SE"/>
        </a:p>
      </dgm:t>
    </dgm:pt>
    <dgm:pt modelId="{4E06CA6C-2687-4D80-9A12-E11B3C520256}" type="sibTrans" cxnId="{CD45079C-4CA6-41A0-AEDF-B6BE9EF86ED1}">
      <dgm:prSet/>
      <dgm:spPr/>
      <dgm:t>
        <a:bodyPr/>
        <a:lstStyle/>
        <a:p>
          <a:endParaRPr lang="sv-SE"/>
        </a:p>
      </dgm:t>
    </dgm:pt>
    <dgm:pt modelId="{8D182B70-4198-4A2C-8615-E088BA872A33}">
      <dgm:prSet phldr="0"/>
      <dgm:spPr/>
      <dgm:t>
        <a:bodyPr/>
        <a:lstStyle/>
        <a:p>
          <a:pPr rtl="0"/>
          <a:r>
            <a:rPr lang="sv-SE">
              <a:latin typeface="Arial"/>
              <a:cs typeface="Arial"/>
            </a:rPr>
            <a:t>Likvärdiga möjligheter till boende, arbete och välfärd i hela landet</a:t>
          </a:r>
        </a:p>
      </dgm:t>
    </dgm:pt>
    <dgm:pt modelId="{7C29A220-341E-4A46-BF1C-37A2075D9AFE}" type="parTrans" cxnId="{45F058A9-4571-4399-BFAF-E677DA2589E2}">
      <dgm:prSet/>
      <dgm:spPr/>
    </dgm:pt>
    <dgm:pt modelId="{E145E861-98C5-44EA-AECB-A1A08C7D9993}" type="sibTrans" cxnId="{45F058A9-4571-4399-BFAF-E677DA2589E2}">
      <dgm:prSet/>
      <dgm:spPr/>
    </dgm:pt>
    <dgm:pt modelId="{653D50C5-B68F-45DC-ADDB-447938CEC475}">
      <dgm:prSet phldr="0"/>
      <dgm:spPr/>
      <dgm:t>
        <a:bodyPr/>
        <a:lstStyle/>
        <a:p>
          <a:pPr rtl="0"/>
          <a:r>
            <a:rPr lang="sv-SE">
              <a:latin typeface="Arial"/>
              <a:cs typeface="Arial"/>
            </a:rPr>
            <a:t>Kompetensförsörjning och kompetensutveckling i hela landet</a:t>
          </a:r>
        </a:p>
      </dgm:t>
    </dgm:pt>
    <dgm:pt modelId="{89CB33DD-C79F-497E-BF93-98007A7BB260}" type="parTrans" cxnId="{D99445EB-B1DC-4511-8EC7-22AE05FC2DEC}">
      <dgm:prSet/>
      <dgm:spPr/>
    </dgm:pt>
    <dgm:pt modelId="{2673B7DD-9A26-43EA-B018-D359D4EDE6B1}" type="sibTrans" cxnId="{D99445EB-B1DC-4511-8EC7-22AE05FC2DEC}">
      <dgm:prSet/>
      <dgm:spPr/>
    </dgm:pt>
    <dgm:pt modelId="{65B339FC-B2F4-4041-84F3-00DAD1B65520}">
      <dgm:prSet phldr="0"/>
      <dgm:spPr/>
      <dgm:t>
        <a:bodyPr/>
        <a:lstStyle/>
        <a:p>
          <a:pPr algn="l" rtl="0"/>
          <a:r>
            <a:rPr lang="sv-SE"/>
            <a:t>Omställning genom starka regionala innovationssystem och smart specialisering</a:t>
          </a:r>
        </a:p>
      </dgm:t>
    </dgm:pt>
    <dgm:pt modelId="{29664BF2-9426-4AD5-8716-018D9EFE6E46}" type="parTrans" cxnId="{37B4F480-2AC4-4905-A266-94F02321D0D6}">
      <dgm:prSet/>
      <dgm:spPr/>
    </dgm:pt>
    <dgm:pt modelId="{37F95F13-294E-40FD-9A0D-043FA5231C75}" type="sibTrans" cxnId="{37B4F480-2AC4-4905-A266-94F02321D0D6}">
      <dgm:prSet/>
      <dgm:spPr/>
    </dgm:pt>
    <dgm:pt modelId="{5B6A9F56-F4A6-4CFD-8B32-C947B5BA5948}">
      <dgm:prSet phldr="0"/>
      <dgm:spPr/>
      <dgm:t>
        <a:bodyPr/>
        <a:lstStyle/>
        <a:p>
          <a:pPr algn="l"/>
          <a:r>
            <a:rPr lang="sv-SE"/>
            <a:t>En konkurrenskraftig, cirkulär och biobaserad samt miljö- och klimatmässigt hållbar ekonomi</a:t>
          </a:r>
        </a:p>
      </dgm:t>
    </dgm:pt>
    <dgm:pt modelId="{64A23C62-844D-4C1B-A738-3805FE845BFE}" type="parTrans" cxnId="{C4E4A543-7A25-4E74-8D37-E598A57F9D6B}">
      <dgm:prSet/>
      <dgm:spPr/>
    </dgm:pt>
    <dgm:pt modelId="{80432537-847A-4746-B3D6-83B3EC9434FB}" type="sibTrans" cxnId="{C4E4A543-7A25-4E74-8D37-E598A57F9D6B}">
      <dgm:prSet/>
      <dgm:spPr/>
    </dgm:pt>
    <dgm:pt modelId="{40B08D30-41B4-4255-AE62-AAB5E3BABA3C}">
      <dgm:prSet phldr="0"/>
      <dgm:spPr/>
      <dgm:t>
        <a:bodyPr/>
        <a:lstStyle/>
        <a:p>
          <a:pPr algn="l"/>
          <a:r>
            <a:rPr lang="sv-SE"/>
            <a:t>Tillvarata digitaliseringens möjligheter</a:t>
          </a:r>
        </a:p>
      </dgm:t>
    </dgm:pt>
    <dgm:pt modelId="{9D0B5C73-E97D-42B1-B581-1221C2E52D35}" type="parTrans" cxnId="{45D9E483-9222-4B0D-8061-A59570C737B0}">
      <dgm:prSet/>
      <dgm:spPr/>
    </dgm:pt>
    <dgm:pt modelId="{ECA6203F-1C20-48B8-9297-9E6F97022B3D}" type="sibTrans" cxnId="{45D9E483-9222-4B0D-8061-A59570C737B0}">
      <dgm:prSet/>
      <dgm:spPr/>
    </dgm:pt>
    <dgm:pt modelId="{85C768ED-7261-46A0-BD7F-EED547019550}">
      <dgm:prSet phldr="0"/>
      <dgm:spPr/>
      <dgm:t>
        <a:bodyPr/>
        <a:lstStyle/>
        <a:p>
          <a:pPr algn="l"/>
          <a:r>
            <a:rPr lang="sv-SE"/>
            <a:t>Ett gott näringsklimat med goda ramvillkor och väl fungerande kapitalförsörjning</a:t>
          </a:r>
        </a:p>
      </dgm:t>
    </dgm:pt>
    <dgm:pt modelId="{65B3A046-A19B-4362-BC49-A889F96178DB}" type="parTrans" cxnId="{27D58FF5-D280-4D3F-8101-6F49F264EAB3}">
      <dgm:prSet/>
      <dgm:spPr/>
    </dgm:pt>
    <dgm:pt modelId="{EF7550CB-3973-49EB-A8DD-2C2FD78CF394}" type="sibTrans" cxnId="{27D58FF5-D280-4D3F-8101-6F49F264EAB3}">
      <dgm:prSet/>
      <dgm:spPr/>
    </dgm:pt>
    <dgm:pt modelId="{F92A5B35-3138-4493-B748-11ED9935C0F2}">
      <dgm:prSet phldr="0"/>
      <dgm:spPr/>
      <dgm:t>
        <a:bodyPr/>
        <a:lstStyle/>
        <a:p>
          <a:pPr algn="l"/>
          <a:r>
            <a:rPr lang="sv-SE"/>
            <a:t>Internationalisering, investeringsfrämjande och ökad export</a:t>
          </a:r>
        </a:p>
      </dgm:t>
    </dgm:pt>
    <dgm:pt modelId="{5BE8CA22-6BD7-4D0D-81AD-8B74A0F5B535}" type="parTrans" cxnId="{2CEEC5EB-AE46-4F0C-BBA4-7660307E80F0}">
      <dgm:prSet/>
      <dgm:spPr/>
    </dgm:pt>
    <dgm:pt modelId="{20FCE765-68C8-47E1-B8EE-A5316E7C083D}" type="sibTrans" cxnId="{2CEEC5EB-AE46-4F0C-BBA4-7660307E80F0}">
      <dgm:prSet/>
      <dgm:spPr/>
    </dgm:pt>
    <dgm:pt modelId="{B973386C-607D-4180-804D-DD777C389FE5}">
      <dgm:prSet phldr="0"/>
      <dgm:spPr/>
      <dgm:t>
        <a:bodyPr/>
        <a:lstStyle/>
        <a:p>
          <a:pPr algn="l" rtl="0"/>
          <a:r>
            <a:rPr lang="sv-SE"/>
            <a:t>Förbättrad tillgång till snabbt bredband och ökad digital användning</a:t>
          </a:r>
        </a:p>
      </dgm:t>
    </dgm:pt>
    <dgm:pt modelId="{F1BA20A8-2A67-4460-A6A9-06914A271E6F}" type="parTrans" cxnId="{B7053C40-FB7F-4E18-91F5-34562ECE623C}">
      <dgm:prSet/>
      <dgm:spPr/>
    </dgm:pt>
    <dgm:pt modelId="{36993F23-9BAA-49DC-809A-0C9C3FBD8A5C}" type="sibTrans" cxnId="{B7053C40-FB7F-4E18-91F5-34562ECE623C}">
      <dgm:prSet/>
      <dgm:spPr/>
    </dgm:pt>
    <dgm:pt modelId="{B6B88739-3B22-4934-9D8F-E5CC1CB6A746}">
      <dgm:prSet phldr="0"/>
      <dgm:spPr/>
      <dgm:t>
        <a:bodyPr/>
        <a:lstStyle/>
        <a:p>
          <a:pPr algn="l"/>
          <a:r>
            <a:rPr lang="sv-SE"/>
            <a:t>Tillgänglighet genom hållbara transportsystem</a:t>
          </a:r>
        </a:p>
      </dgm:t>
    </dgm:pt>
    <dgm:pt modelId="{8566A14E-6FD0-4B8B-96EF-19EEC0F9A81B}" type="parTrans" cxnId="{A69F07EF-2E1C-4C3F-8B3E-C9C54481A29B}">
      <dgm:prSet/>
      <dgm:spPr/>
    </dgm:pt>
    <dgm:pt modelId="{D8C72F2C-F24A-49A2-9681-CD58FBC4B565}" type="sibTrans" cxnId="{A69F07EF-2E1C-4C3F-8B3E-C9C54481A29B}">
      <dgm:prSet/>
      <dgm:spPr/>
    </dgm:pt>
    <dgm:pt modelId="{A8E059ED-EC72-47F0-BE3F-84234D5FAD04}">
      <dgm:prSet phldr="0"/>
      <dgm:spPr/>
      <dgm:t>
        <a:bodyPr/>
        <a:lstStyle/>
        <a:p>
          <a:pPr algn="l" rtl="0"/>
          <a:r>
            <a:rPr lang="sv-SE"/>
            <a:t>Väl fungerande infrastruktur för kompetensförsörjning och livslångt lärande </a:t>
          </a:r>
        </a:p>
      </dgm:t>
    </dgm:pt>
    <dgm:pt modelId="{B3BC6022-70CB-4A92-8316-955D269CF773}" type="parTrans" cxnId="{3A4CF312-F466-414E-83F7-13476E16D431}">
      <dgm:prSet/>
      <dgm:spPr/>
    </dgm:pt>
    <dgm:pt modelId="{98C309FA-9A67-4C36-86B7-6D151FF0C574}" type="sibTrans" cxnId="{3A4CF312-F466-414E-83F7-13476E16D431}">
      <dgm:prSet/>
      <dgm:spPr/>
    </dgm:pt>
    <dgm:pt modelId="{12F41088-E5D2-409C-A9B5-3D00B3057A0F}">
      <dgm:prSet phldr="0"/>
      <dgm:spPr/>
      <dgm:t>
        <a:bodyPr/>
        <a:lstStyle/>
        <a:p>
          <a:pPr algn="l"/>
          <a:r>
            <a:rPr lang="sv-SE"/>
            <a:t>Utvecklat regionalt kompetensförsörjningsarbete</a:t>
          </a:r>
        </a:p>
      </dgm:t>
    </dgm:pt>
    <dgm:pt modelId="{028ECACF-F52A-4DA2-9CD8-DF6739F4FF32}" type="parTrans" cxnId="{AE1B4160-50BD-4A71-AA25-90E8316700EF}">
      <dgm:prSet/>
      <dgm:spPr/>
    </dgm:pt>
    <dgm:pt modelId="{B52DC8D9-3896-4798-98A6-B8A3E01ECE37}" type="sibTrans" cxnId="{AE1B4160-50BD-4A71-AA25-90E8316700EF}">
      <dgm:prSet/>
      <dgm:spPr/>
    </dgm:pt>
    <dgm:pt modelId="{C7DCABC7-AB97-4923-AD23-B45CA62F8B56}">
      <dgm:prSet phldr="0"/>
      <dgm:spPr/>
      <dgm:t>
        <a:bodyPr/>
        <a:lstStyle/>
        <a:p>
          <a:pPr algn="l" rtl="0"/>
          <a:r>
            <a:rPr lang="sv-SE">
              <a:latin typeface="Arial Narrow"/>
            </a:rPr>
            <a:t>Hög</a:t>
          </a:r>
          <a:r>
            <a:rPr lang="sv-SE"/>
            <a:t> livskvalitet med goda och attraktiva livsmiljöer </a:t>
          </a:r>
        </a:p>
      </dgm:t>
    </dgm:pt>
    <dgm:pt modelId="{8C0F885D-B963-4505-8114-FB24EAAD65F3}" type="parTrans" cxnId="{739FC613-67C6-47FF-9580-2267E0A48EEA}">
      <dgm:prSet/>
      <dgm:spPr/>
    </dgm:pt>
    <dgm:pt modelId="{F5B4A70B-0044-49F8-AC27-F3A53C83EED7}" type="sibTrans" cxnId="{739FC613-67C6-47FF-9580-2267E0A48EEA}">
      <dgm:prSet/>
      <dgm:spPr/>
    </dgm:pt>
    <dgm:pt modelId="{AD42270C-D4E7-45A5-B3DD-7F094AB4A287}">
      <dgm:prSet phldr="0"/>
      <dgm:spPr/>
      <dgm:t>
        <a:bodyPr/>
        <a:lstStyle/>
        <a:p>
          <a:pPr algn="l"/>
          <a:r>
            <a:rPr lang="sv-SE">
              <a:latin typeface="Arial Narrow"/>
            </a:rPr>
            <a:t>God</a:t>
          </a:r>
          <a:r>
            <a:rPr lang="sv-SE"/>
            <a:t> samhällsplanering </a:t>
          </a:r>
        </a:p>
      </dgm:t>
    </dgm:pt>
    <dgm:pt modelId="{9A5FE336-A3CB-4703-A8F0-DEA7EA9C25DA}" type="parTrans" cxnId="{3AFB8B01-4211-4B0E-9A29-62A12B01FB7B}">
      <dgm:prSet/>
      <dgm:spPr/>
    </dgm:pt>
    <dgm:pt modelId="{6496BBC3-B5DF-43CA-A250-C233D60685E2}" type="sibTrans" cxnId="{3AFB8B01-4211-4B0E-9A29-62A12B01FB7B}">
      <dgm:prSet/>
      <dgm:spPr/>
    </dgm:pt>
    <dgm:pt modelId="{9911067F-BFB5-4EE3-998A-C110EA50BC41}">
      <dgm:prSet phldr="0"/>
      <dgm:spPr/>
      <dgm:t>
        <a:bodyPr/>
        <a:lstStyle/>
        <a:p>
          <a:pPr algn="l"/>
          <a:r>
            <a:rPr lang="sv-SE">
              <a:latin typeface="Arial Narrow"/>
            </a:rPr>
            <a:t>God</a:t>
          </a:r>
          <a:r>
            <a:rPr lang="sv-SE"/>
            <a:t> tillgång till kommersiell och offentlig service</a:t>
          </a:r>
        </a:p>
      </dgm:t>
    </dgm:pt>
    <dgm:pt modelId="{271E5237-B968-45A4-846F-A951EFA2B736}" type="parTrans" cxnId="{67107E9F-FE0A-473E-8971-269F07B71C18}">
      <dgm:prSet/>
      <dgm:spPr/>
    </dgm:pt>
    <dgm:pt modelId="{6E11FD82-E254-4B36-BCF6-B7C74921765E}" type="sibTrans" cxnId="{67107E9F-FE0A-473E-8971-269F07B71C18}">
      <dgm:prSet/>
      <dgm:spPr/>
    </dgm:pt>
    <dgm:pt modelId="{D8F9EFFF-2848-42E5-8D7F-27FC9C79B243}" type="pres">
      <dgm:prSet presAssocID="{B104BF0F-60B9-4786-A99D-C859427DE5DA}" presName="theList" presStyleCnt="0">
        <dgm:presLayoutVars>
          <dgm:dir/>
          <dgm:animLvl val="lvl"/>
          <dgm:resizeHandles val="exact"/>
        </dgm:presLayoutVars>
      </dgm:prSet>
      <dgm:spPr/>
    </dgm:pt>
    <dgm:pt modelId="{ACA31133-49BC-48EC-A0E0-1A948D490E61}" type="pres">
      <dgm:prSet presAssocID="{653D50C5-B68F-45DC-ADDB-447938CEC475}" presName="compNode" presStyleCnt="0"/>
      <dgm:spPr/>
    </dgm:pt>
    <dgm:pt modelId="{1684A046-9625-44DF-AA21-973D46728DB3}" type="pres">
      <dgm:prSet presAssocID="{653D50C5-B68F-45DC-ADDB-447938CEC475}" presName="aNode" presStyleLbl="bgShp" presStyleIdx="0" presStyleCnt="4"/>
      <dgm:spPr/>
    </dgm:pt>
    <dgm:pt modelId="{83E269E1-CC2B-4883-92C9-AD8013C4E2A0}" type="pres">
      <dgm:prSet presAssocID="{653D50C5-B68F-45DC-ADDB-447938CEC475}" presName="textNode" presStyleLbl="bgShp" presStyleIdx="0" presStyleCnt="4"/>
      <dgm:spPr/>
    </dgm:pt>
    <dgm:pt modelId="{0EB833E3-2165-4C0C-9831-A0C88E83092D}" type="pres">
      <dgm:prSet presAssocID="{653D50C5-B68F-45DC-ADDB-447938CEC475}" presName="compChildNode" presStyleCnt="0"/>
      <dgm:spPr/>
    </dgm:pt>
    <dgm:pt modelId="{24C5F2A7-410B-4E4A-9E31-03EB5BFF8652}" type="pres">
      <dgm:prSet presAssocID="{653D50C5-B68F-45DC-ADDB-447938CEC475}" presName="theInnerList" presStyleCnt="0"/>
      <dgm:spPr/>
    </dgm:pt>
    <dgm:pt modelId="{0A4899F1-407F-468B-922F-F3D34C238C98}" type="pres">
      <dgm:prSet presAssocID="{A8E059ED-EC72-47F0-BE3F-84234D5FAD04}" presName="childNode" presStyleLbl="node1" presStyleIdx="0" presStyleCnt="12">
        <dgm:presLayoutVars>
          <dgm:bulletEnabled val="1"/>
        </dgm:presLayoutVars>
      </dgm:prSet>
      <dgm:spPr/>
    </dgm:pt>
    <dgm:pt modelId="{5D387249-492E-4E8F-BE3C-9DF950DA85D6}" type="pres">
      <dgm:prSet presAssocID="{A8E059ED-EC72-47F0-BE3F-84234D5FAD04}" presName="aSpace2" presStyleCnt="0"/>
      <dgm:spPr/>
    </dgm:pt>
    <dgm:pt modelId="{BE9A6E53-7933-41C2-AFA3-601B10A93C31}" type="pres">
      <dgm:prSet presAssocID="{12F41088-E5D2-409C-A9B5-3D00B3057A0F}" presName="childNode" presStyleLbl="node1" presStyleIdx="1" presStyleCnt="12">
        <dgm:presLayoutVars>
          <dgm:bulletEnabled val="1"/>
        </dgm:presLayoutVars>
      </dgm:prSet>
      <dgm:spPr/>
    </dgm:pt>
    <dgm:pt modelId="{26240430-99FE-473A-A0EA-95AFF590F364}" type="pres">
      <dgm:prSet presAssocID="{653D50C5-B68F-45DC-ADDB-447938CEC475}" presName="aSpace" presStyleCnt="0"/>
      <dgm:spPr/>
    </dgm:pt>
    <dgm:pt modelId="{507670E7-C17A-45F7-B69E-9DEE4C189CA4}" type="pres">
      <dgm:prSet presAssocID="{3AB1176E-AD11-4197-8AD3-95A122447EE7}" presName="compNode" presStyleCnt="0"/>
      <dgm:spPr/>
    </dgm:pt>
    <dgm:pt modelId="{DF20EA5B-DB3F-4CEF-950F-C559877732E8}" type="pres">
      <dgm:prSet presAssocID="{3AB1176E-AD11-4197-8AD3-95A122447EE7}" presName="aNode" presStyleLbl="bgShp" presStyleIdx="1" presStyleCnt="4"/>
      <dgm:spPr/>
    </dgm:pt>
    <dgm:pt modelId="{A50B8738-5406-4F8A-A138-F434A74384E3}" type="pres">
      <dgm:prSet presAssocID="{3AB1176E-AD11-4197-8AD3-95A122447EE7}" presName="textNode" presStyleLbl="bgShp" presStyleIdx="1" presStyleCnt="4"/>
      <dgm:spPr/>
    </dgm:pt>
    <dgm:pt modelId="{A072DBB0-2F20-49F9-89A7-F8B983DA9C5D}" type="pres">
      <dgm:prSet presAssocID="{3AB1176E-AD11-4197-8AD3-95A122447EE7}" presName="compChildNode" presStyleCnt="0"/>
      <dgm:spPr/>
    </dgm:pt>
    <dgm:pt modelId="{AB2CD56C-D7D7-49E4-9A5D-651BB1A42617}" type="pres">
      <dgm:prSet presAssocID="{3AB1176E-AD11-4197-8AD3-95A122447EE7}" presName="theInnerList" presStyleCnt="0"/>
      <dgm:spPr/>
    </dgm:pt>
    <dgm:pt modelId="{981B79F3-1517-4510-8794-C8144F3332E3}" type="pres">
      <dgm:prSet presAssocID="{65B339FC-B2F4-4041-84F3-00DAD1B65520}" presName="childNode" presStyleLbl="node1" presStyleIdx="2" presStyleCnt="12">
        <dgm:presLayoutVars>
          <dgm:bulletEnabled val="1"/>
        </dgm:presLayoutVars>
      </dgm:prSet>
      <dgm:spPr/>
    </dgm:pt>
    <dgm:pt modelId="{37797082-C6AB-4A75-8DBA-B84A3A813048}" type="pres">
      <dgm:prSet presAssocID="{65B339FC-B2F4-4041-84F3-00DAD1B65520}" presName="aSpace2" presStyleCnt="0"/>
      <dgm:spPr/>
    </dgm:pt>
    <dgm:pt modelId="{C1D85AFB-4B29-406F-9159-3827A1F3C479}" type="pres">
      <dgm:prSet presAssocID="{5B6A9F56-F4A6-4CFD-8B32-C947B5BA5948}" presName="childNode" presStyleLbl="node1" presStyleIdx="3" presStyleCnt="12">
        <dgm:presLayoutVars>
          <dgm:bulletEnabled val="1"/>
        </dgm:presLayoutVars>
      </dgm:prSet>
      <dgm:spPr/>
    </dgm:pt>
    <dgm:pt modelId="{AF45892C-C1DD-4742-9126-019356266843}" type="pres">
      <dgm:prSet presAssocID="{5B6A9F56-F4A6-4CFD-8B32-C947B5BA5948}" presName="aSpace2" presStyleCnt="0"/>
      <dgm:spPr/>
    </dgm:pt>
    <dgm:pt modelId="{090DEF53-B125-4BDA-8A92-DB6824E7BDBF}" type="pres">
      <dgm:prSet presAssocID="{40B08D30-41B4-4255-AE62-AAB5E3BABA3C}" presName="childNode" presStyleLbl="node1" presStyleIdx="4" presStyleCnt="12">
        <dgm:presLayoutVars>
          <dgm:bulletEnabled val="1"/>
        </dgm:presLayoutVars>
      </dgm:prSet>
      <dgm:spPr/>
    </dgm:pt>
    <dgm:pt modelId="{B5E36472-6186-4E94-926C-686B8AB892EF}" type="pres">
      <dgm:prSet presAssocID="{40B08D30-41B4-4255-AE62-AAB5E3BABA3C}" presName="aSpace2" presStyleCnt="0"/>
      <dgm:spPr/>
    </dgm:pt>
    <dgm:pt modelId="{3D06D2CD-735A-4FCD-A2AB-FAA1C221486C}" type="pres">
      <dgm:prSet presAssocID="{85C768ED-7261-46A0-BD7F-EED547019550}" presName="childNode" presStyleLbl="node1" presStyleIdx="5" presStyleCnt="12">
        <dgm:presLayoutVars>
          <dgm:bulletEnabled val="1"/>
        </dgm:presLayoutVars>
      </dgm:prSet>
      <dgm:spPr/>
    </dgm:pt>
    <dgm:pt modelId="{CEF80D2C-98D2-4298-8FF3-9ECAE2A87CBF}" type="pres">
      <dgm:prSet presAssocID="{85C768ED-7261-46A0-BD7F-EED547019550}" presName="aSpace2" presStyleCnt="0"/>
      <dgm:spPr/>
    </dgm:pt>
    <dgm:pt modelId="{4A0F0818-8D53-4F70-BCC4-428AC5AA48F3}" type="pres">
      <dgm:prSet presAssocID="{F92A5B35-3138-4493-B748-11ED9935C0F2}" presName="childNode" presStyleLbl="node1" presStyleIdx="6" presStyleCnt="12">
        <dgm:presLayoutVars>
          <dgm:bulletEnabled val="1"/>
        </dgm:presLayoutVars>
      </dgm:prSet>
      <dgm:spPr/>
    </dgm:pt>
    <dgm:pt modelId="{C63FAE88-0EAD-4FEA-84C2-76C527C43178}" type="pres">
      <dgm:prSet presAssocID="{3AB1176E-AD11-4197-8AD3-95A122447EE7}" presName="aSpace" presStyleCnt="0"/>
      <dgm:spPr/>
    </dgm:pt>
    <dgm:pt modelId="{15C4AC3C-BBCD-42C8-B08F-2547B8F7881B}" type="pres">
      <dgm:prSet presAssocID="{8D182B70-4198-4A2C-8615-E088BA872A33}" presName="compNode" presStyleCnt="0"/>
      <dgm:spPr/>
    </dgm:pt>
    <dgm:pt modelId="{25230806-760A-4850-BFF5-E8D8D6E2D1DC}" type="pres">
      <dgm:prSet presAssocID="{8D182B70-4198-4A2C-8615-E088BA872A33}" presName="aNode" presStyleLbl="bgShp" presStyleIdx="2" presStyleCnt="4"/>
      <dgm:spPr/>
    </dgm:pt>
    <dgm:pt modelId="{70B5E2F4-9BDF-47CB-8C8D-26725AAA7440}" type="pres">
      <dgm:prSet presAssocID="{8D182B70-4198-4A2C-8615-E088BA872A33}" presName="textNode" presStyleLbl="bgShp" presStyleIdx="2" presStyleCnt="4"/>
      <dgm:spPr/>
    </dgm:pt>
    <dgm:pt modelId="{C9552169-D16A-4BD2-865D-BF3EEB2C6F53}" type="pres">
      <dgm:prSet presAssocID="{8D182B70-4198-4A2C-8615-E088BA872A33}" presName="compChildNode" presStyleCnt="0"/>
      <dgm:spPr/>
    </dgm:pt>
    <dgm:pt modelId="{EB3DA8A6-3E77-4862-98EF-125A2F6F62D1}" type="pres">
      <dgm:prSet presAssocID="{8D182B70-4198-4A2C-8615-E088BA872A33}" presName="theInnerList" presStyleCnt="0"/>
      <dgm:spPr/>
    </dgm:pt>
    <dgm:pt modelId="{6F18CB25-452E-4834-909E-A82C3547C0B2}" type="pres">
      <dgm:prSet presAssocID="{C7DCABC7-AB97-4923-AD23-B45CA62F8B56}" presName="childNode" presStyleLbl="node1" presStyleIdx="7" presStyleCnt="12">
        <dgm:presLayoutVars>
          <dgm:bulletEnabled val="1"/>
        </dgm:presLayoutVars>
      </dgm:prSet>
      <dgm:spPr/>
    </dgm:pt>
    <dgm:pt modelId="{DD805A5C-83CB-4FD1-90EB-40BEEA9A435E}" type="pres">
      <dgm:prSet presAssocID="{C7DCABC7-AB97-4923-AD23-B45CA62F8B56}" presName="aSpace2" presStyleCnt="0"/>
      <dgm:spPr/>
    </dgm:pt>
    <dgm:pt modelId="{8D2C9B09-965E-4921-8A28-9B1B8D29576C}" type="pres">
      <dgm:prSet presAssocID="{AD42270C-D4E7-45A5-B3DD-7F094AB4A287}" presName="childNode" presStyleLbl="node1" presStyleIdx="8" presStyleCnt="12">
        <dgm:presLayoutVars>
          <dgm:bulletEnabled val="1"/>
        </dgm:presLayoutVars>
      </dgm:prSet>
      <dgm:spPr/>
    </dgm:pt>
    <dgm:pt modelId="{D5B119B1-99AD-4174-A58C-8EDB92DEF7C1}" type="pres">
      <dgm:prSet presAssocID="{AD42270C-D4E7-45A5-B3DD-7F094AB4A287}" presName="aSpace2" presStyleCnt="0"/>
      <dgm:spPr/>
    </dgm:pt>
    <dgm:pt modelId="{62723AB5-ED89-4260-B4E4-EC2DCC866F70}" type="pres">
      <dgm:prSet presAssocID="{9911067F-BFB5-4EE3-998A-C110EA50BC41}" presName="childNode" presStyleLbl="node1" presStyleIdx="9" presStyleCnt="12">
        <dgm:presLayoutVars>
          <dgm:bulletEnabled val="1"/>
        </dgm:presLayoutVars>
      </dgm:prSet>
      <dgm:spPr/>
    </dgm:pt>
    <dgm:pt modelId="{91184CE2-66ED-485D-9225-16A70FBD5F99}" type="pres">
      <dgm:prSet presAssocID="{8D182B70-4198-4A2C-8615-E088BA872A33}" presName="aSpace" presStyleCnt="0"/>
      <dgm:spPr/>
    </dgm:pt>
    <dgm:pt modelId="{6AA5682F-8AB2-4285-931B-040E196128C0}" type="pres">
      <dgm:prSet presAssocID="{126FED87-11E1-4FDD-8202-3C79D2CA1346}" presName="compNode" presStyleCnt="0"/>
      <dgm:spPr/>
    </dgm:pt>
    <dgm:pt modelId="{A49EDAA1-4BAF-4054-B1BD-692C6DAC2580}" type="pres">
      <dgm:prSet presAssocID="{126FED87-11E1-4FDD-8202-3C79D2CA1346}" presName="aNode" presStyleLbl="bgShp" presStyleIdx="3" presStyleCnt="4"/>
      <dgm:spPr/>
    </dgm:pt>
    <dgm:pt modelId="{4497A91D-2AA9-4404-8D7B-079CB4FA9D5D}" type="pres">
      <dgm:prSet presAssocID="{126FED87-11E1-4FDD-8202-3C79D2CA1346}" presName="textNode" presStyleLbl="bgShp" presStyleIdx="3" presStyleCnt="4"/>
      <dgm:spPr/>
    </dgm:pt>
    <dgm:pt modelId="{25A36DEE-EE6A-49A7-8857-EB7AC5BF3B88}" type="pres">
      <dgm:prSet presAssocID="{126FED87-11E1-4FDD-8202-3C79D2CA1346}" presName="compChildNode" presStyleCnt="0"/>
      <dgm:spPr/>
    </dgm:pt>
    <dgm:pt modelId="{5712024A-CFFE-47B2-BE5B-BB4A7D63077C}" type="pres">
      <dgm:prSet presAssocID="{126FED87-11E1-4FDD-8202-3C79D2CA1346}" presName="theInnerList" presStyleCnt="0"/>
      <dgm:spPr/>
    </dgm:pt>
    <dgm:pt modelId="{62E4DFC7-0EF7-49C7-8E50-E19DF61EC22B}" type="pres">
      <dgm:prSet presAssocID="{B973386C-607D-4180-804D-DD777C389FE5}" presName="childNode" presStyleLbl="node1" presStyleIdx="10" presStyleCnt="12">
        <dgm:presLayoutVars>
          <dgm:bulletEnabled val="1"/>
        </dgm:presLayoutVars>
      </dgm:prSet>
      <dgm:spPr/>
    </dgm:pt>
    <dgm:pt modelId="{16A2F2EF-E62B-40BF-9CE3-DF5B19588CB9}" type="pres">
      <dgm:prSet presAssocID="{B973386C-607D-4180-804D-DD777C389FE5}" presName="aSpace2" presStyleCnt="0"/>
      <dgm:spPr/>
    </dgm:pt>
    <dgm:pt modelId="{AEBD9EF3-542A-4904-8D15-5F23224E1439}" type="pres">
      <dgm:prSet presAssocID="{B6B88739-3B22-4934-9D8F-E5CC1CB6A746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3AFB8B01-4211-4B0E-9A29-62A12B01FB7B}" srcId="{8D182B70-4198-4A2C-8615-E088BA872A33}" destId="{AD42270C-D4E7-45A5-B3DD-7F094AB4A287}" srcOrd="1" destOrd="0" parTransId="{9A5FE336-A3CB-4703-A8F0-DEA7EA9C25DA}" sibTransId="{6496BBC3-B5DF-43CA-A250-C233D60685E2}"/>
    <dgm:cxn modelId="{3A4CF312-F466-414E-83F7-13476E16D431}" srcId="{653D50C5-B68F-45DC-ADDB-447938CEC475}" destId="{A8E059ED-EC72-47F0-BE3F-84234D5FAD04}" srcOrd="0" destOrd="0" parTransId="{B3BC6022-70CB-4A92-8316-955D269CF773}" sibTransId="{98C309FA-9A67-4C36-86B7-6D151FF0C574}"/>
    <dgm:cxn modelId="{739FC613-67C6-47FF-9580-2267E0A48EEA}" srcId="{8D182B70-4198-4A2C-8615-E088BA872A33}" destId="{C7DCABC7-AB97-4923-AD23-B45CA62F8B56}" srcOrd="0" destOrd="0" parTransId="{8C0F885D-B963-4505-8114-FB24EAAD65F3}" sibTransId="{F5B4A70B-0044-49F8-AC27-F3A53C83EED7}"/>
    <dgm:cxn modelId="{727BA01E-FC89-4EF2-9122-7A5CDABD94F4}" type="presOf" srcId="{40B08D30-41B4-4255-AE62-AAB5E3BABA3C}" destId="{090DEF53-B125-4BDA-8A92-DB6824E7BDBF}" srcOrd="0" destOrd="0" presId="urn:microsoft.com/office/officeart/2005/8/layout/lProcess2"/>
    <dgm:cxn modelId="{49F09E2B-057C-411C-87DD-F4AA368FA6C0}" type="presOf" srcId="{3AB1176E-AD11-4197-8AD3-95A122447EE7}" destId="{A50B8738-5406-4F8A-A138-F434A74384E3}" srcOrd="1" destOrd="0" presId="urn:microsoft.com/office/officeart/2005/8/layout/lProcess2"/>
    <dgm:cxn modelId="{1F0D5338-393C-40DC-B559-79ABE2F2079E}" type="presOf" srcId="{F92A5B35-3138-4493-B748-11ED9935C0F2}" destId="{4A0F0818-8D53-4F70-BCC4-428AC5AA48F3}" srcOrd="0" destOrd="0" presId="urn:microsoft.com/office/officeart/2005/8/layout/lProcess2"/>
    <dgm:cxn modelId="{B7053C40-FB7F-4E18-91F5-34562ECE623C}" srcId="{126FED87-11E1-4FDD-8202-3C79D2CA1346}" destId="{B973386C-607D-4180-804D-DD777C389FE5}" srcOrd="0" destOrd="0" parTransId="{F1BA20A8-2A67-4460-A6A9-06914A271E6F}" sibTransId="{36993F23-9BAA-49DC-809A-0C9C3FBD8A5C}"/>
    <dgm:cxn modelId="{AE1B4160-50BD-4A71-AA25-90E8316700EF}" srcId="{653D50C5-B68F-45DC-ADDB-447938CEC475}" destId="{12F41088-E5D2-409C-A9B5-3D00B3057A0F}" srcOrd="1" destOrd="0" parTransId="{028ECACF-F52A-4DA2-9CD8-DF6739F4FF32}" sibTransId="{B52DC8D9-3896-4798-98A6-B8A3E01ECE37}"/>
    <dgm:cxn modelId="{C4E4A543-7A25-4E74-8D37-E598A57F9D6B}" srcId="{3AB1176E-AD11-4197-8AD3-95A122447EE7}" destId="{5B6A9F56-F4A6-4CFD-8B32-C947B5BA5948}" srcOrd="1" destOrd="0" parTransId="{64A23C62-844D-4C1B-A738-3805FE845BFE}" sibTransId="{80432537-847A-4746-B3D6-83B3EC9434FB}"/>
    <dgm:cxn modelId="{E07CD965-5B7A-40E9-9AC2-302BB9B48791}" type="presOf" srcId="{126FED87-11E1-4FDD-8202-3C79D2CA1346}" destId="{A49EDAA1-4BAF-4054-B1BD-692C6DAC2580}" srcOrd="0" destOrd="0" presId="urn:microsoft.com/office/officeart/2005/8/layout/lProcess2"/>
    <dgm:cxn modelId="{9E2C4467-AD60-455A-B118-1553B54A8AC5}" type="presOf" srcId="{65B339FC-B2F4-4041-84F3-00DAD1B65520}" destId="{981B79F3-1517-4510-8794-C8144F3332E3}" srcOrd="0" destOrd="0" presId="urn:microsoft.com/office/officeart/2005/8/layout/lProcess2"/>
    <dgm:cxn modelId="{BF436A74-B5EB-4BAA-BA75-DCEA1F65C40E}" type="presOf" srcId="{B6B88739-3B22-4934-9D8F-E5CC1CB6A746}" destId="{AEBD9EF3-542A-4904-8D15-5F23224E1439}" srcOrd="0" destOrd="0" presId="urn:microsoft.com/office/officeart/2005/8/layout/lProcess2"/>
    <dgm:cxn modelId="{DEE68255-AABE-43E9-AD67-185B01E4F34D}" type="presOf" srcId="{653D50C5-B68F-45DC-ADDB-447938CEC475}" destId="{1684A046-9625-44DF-AA21-973D46728DB3}" srcOrd="0" destOrd="0" presId="urn:microsoft.com/office/officeart/2005/8/layout/lProcess2"/>
    <dgm:cxn modelId="{749E7D7A-593B-4608-A2C3-AA752EF6AF18}" type="presOf" srcId="{126FED87-11E1-4FDD-8202-3C79D2CA1346}" destId="{4497A91D-2AA9-4404-8D7B-079CB4FA9D5D}" srcOrd="1" destOrd="0" presId="urn:microsoft.com/office/officeart/2005/8/layout/lProcess2"/>
    <dgm:cxn modelId="{6FB1F45A-9CD4-4D1E-89A8-3C19CBABAD53}" type="presOf" srcId="{C7DCABC7-AB97-4923-AD23-B45CA62F8B56}" destId="{6F18CB25-452E-4834-909E-A82C3547C0B2}" srcOrd="0" destOrd="0" presId="urn:microsoft.com/office/officeart/2005/8/layout/lProcess2"/>
    <dgm:cxn modelId="{DF667C7D-878D-4862-8C75-E864C2E95725}" type="presOf" srcId="{9911067F-BFB5-4EE3-998A-C110EA50BC41}" destId="{62723AB5-ED89-4260-B4E4-EC2DCC866F70}" srcOrd="0" destOrd="0" presId="urn:microsoft.com/office/officeart/2005/8/layout/lProcess2"/>
    <dgm:cxn modelId="{37B4F480-2AC4-4905-A266-94F02321D0D6}" srcId="{3AB1176E-AD11-4197-8AD3-95A122447EE7}" destId="{65B339FC-B2F4-4041-84F3-00DAD1B65520}" srcOrd="0" destOrd="0" parTransId="{29664BF2-9426-4AD5-8716-018D9EFE6E46}" sibTransId="{37F95F13-294E-40FD-9A0D-043FA5231C75}"/>
    <dgm:cxn modelId="{45D9E483-9222-4B0D-8061-A59570C737B0}" srcId="{3AB1176E-AD11-4197-8AD3-95A122447EE7}" destId="{40B08D30-41B4-4255-AE62-AAB5E3BABA3C}" srcOrd="2" destOrd="0" parTransId="{9D0B5C73-E97D-42B1-B581-1221C2E52D35}" sibTransId="{ECA6203F-1C20-48B8-9297-9E6F97022B3D}"/>
    <dgm:cxn modelId="{F32FFB8E-384E-4E3F-B294-B73E5F78B0D0}" type="presOf" srcId="{B973386C-607D-4180-804D-DD777C389FE5}" destId="{62E4DFC7-0EF7-49C7-8E50-E19DF61EC22B}" srcOrd="0" destOrd="0" presId="urn:microsoft.com/office/officeart/2005/8/layout/lProcess2"/>
    <dgm:cxn modelId="{CD45079C-4CA6-41A0-AEDF-B6BE9EF86ED1}" srcId="{B104BF0F-60B9-4786-A99D-C859427DE5DA}" destId="{126FED87-11E1-4FDD-8202-3C79D2CA1346}" srcOrd="3" destOrd="0" parTransId="{388E7398-4F50-4F41-BB94-D4B49F64E9BA}" sibTransId="{4E06CA6C-2687-4D80-9A12-E11B3C520256}"/>
    <dgm:cxn modelId="{67107E9F-FE0A-473E-8971-269F07B71C18}" srcId="{8D182B70-4198-4A2C-8615-E088BA872A33}" destId="{9911067F-BFB5-4EE3-998A-C110EA50BC41}" srcOrd="2" destOrd="0" parTransId="{271E5237-B968-45A4-846F-A951EFA2B736}" sibTransId="{6E11FD82-E254-4B36-BCF6-B7C74921765E}"/>
    <dgm:cxn modelId="{76296DA3-1D10-4721-B6F3-4C0D954ACBE4}" type="presOf" srcId="{85C768ED-7261-46A0-BD7F-EED547019550}" destId="{3D06D2CD-735A-4FCD-A2AB-FAA1C221486C}" srcOrd="0" destOrd="0" presId="urn:microsoft.com/office/officeart/2005/8/layout/lProcess2"/>
    <dgm:cxn modelId="{BAE152A3-890E-4A8E-B1DF-E10320489746}" type="presOf" srcId="{653D50C5-B68F-45DC-ADDB-447938CEC475}" destId="{83E269E1-CC2B-4883-92C9-AD8013C4E2A0}" srcOrd="1" destOrd="0" presId="urn:microsoft.com/office/officeart/2005/8/layout/lProcess2"/>
    <dgm:cxn modelId="{381E9CA4-F363-47DC-B3DB-C5B07EEFCDAB}" type="presOf" srcId="{A8E059ED-EC72-47F0-BE3F-84234D5FAD04}" destId="{0A4899F1-407F-468B-922F-F3D34C238C98}" srcOrd="0" destOrd="0" presId="urn:microsoft.com/office/officeart/2005/8/layout/lProcess2"/>
    <dgm:cxn modelId="{45F058A9-4571-4399-BFAF-E677DA2589E2}" srcId="{B104BF0F-60B9-4786-A99D-C859427DE5DA}" destId="{8D182B70-4198-4A2C-8615-E088BA872A33}" srcOrd="2" destOrd="0" parTransId="{7C29A220-341E-4A46-BF1C-37A2075D9AFE}" sibTransId="{E145E861-98C5-44EA-AECB-A1A08C7D9993}"/>
    <dgm:cxn modelId="{6021F1B4-FC1D-41A9-963F-84DFB60F0B37}" type="presOf" srcId="{5B6A9F56-F4A6-4CFD-8B32-C947B5BA5948}" destId="{C1D85AFB-4B29-406F-9159-3827A1F3C479}" srcOrd="0" destOrd="0" presId="urn:microsoft.com/office/officeart/2005/8/layout/lProcess2"/>
    <dgm:cxn modelId="{B7F4B2B7-CCEB-4D66-B5EE-AAB9DCAD4339}" srcId="{B104BF0F-60B9-4786-A99D-C859427DE5DA}" destId="{3AB1176E-AD11-4197-8AD3-95A122447EE7}" srcOrd="1" destOrd="0" parTransId="{492D2674-FAD3-4127-983F-EEACDCA614A5}" sibTransId="{407789A8-6C2D-4C08-95C9-5DEB545EE726}"/>
    <dgm:cxn modelId="{FD0ED0BA-39C2-46F3-A8C4-93B5E9E75866}" type="presOf" srcId="{8D182B70-4198-4A2C-8615-E088BA872A33}" destId="{25230806-760A-4850-BFF5-E8D8D6E2D1DC}" srcOrd="0" destOrd="0" presId="urn:microsoft.com/office/officeart/2005/8/layout/lProcess2"/>
    <dgm:cxn modelId="{4E3638C5-75B6-4B69-9966-9BFE7A02B4A3}" type="presOf" srcId="{AD42270C-D4E7-45A5-B3DD-7F094AB4A287}" destId="{8D2C9B09-965E-4921-8A28-9B1B8D29576C}" srcOrd="0" destOrd="0" presId="urn:microsoft.com/office/officeart/2005/8/layout/lProcess2"/>
    <dgm:cxn modelId="{54D35BDB-2EFD-4080-BA4E-089D04A643D4}" type="presOf" srcId="{12F41088-E5D2-409C-A9B5-3D00B3057A0F}" destId="{BE9A6E53-7933-41C2-AFA3-601B10A93C31}" srcOrd="0" destOrd="0" presId="urn:microsoft.com/office/officeart/2005/8/layout/lProcess2"/>
    <dgm:cxn modelId="{ECC831DC-02C3-411A-BB53-967761A92057}" type="presOf" srcId="{B104BF0F-60B9-4786-A99D-C859427DE5DA}" destId="{D8F9EFFF-2848-42E5-8D7F-27FC9C79B243}" srcOrd="0" destOrd="0" presId="urn:microsoft.com/office/officeart/2005/8/layout/lProcess2"/>
    <dgm:cxn modelId="{D99445EB-B1DC-4511-8EC7-22AE05FC2DEC}" srcId="{B104BF0F-60B9-4786-A99D-C859427DE5DA}" destId="{653D50C5-B68F-45DC-ADDB-447938CEC475}" srcOrd="0" destOrd="0" parTransId="{89CB33DD-C79F-497E-BF93-98007A7BB260}" sibTransId="{2673B7DD-9A26-43EA-B018-D359D4EDE6B1}"/>
    <dgm:cxn modelId="{2CEEC5EB-AE46-4F0C-BBA4-7660307E80F0}" srcId="{3AB1176E-AD11-4197-8AD3-95A122447EE7}" destId="{F92A5B35-3138-4493-B748-11ED9935C0F2}" srcOrd="4" destOrd="0" parTransId="{5BE8CA22-6BD7-4D0D-81AD-8B74A0F5B535}" sibTransId="{20FCE765-68C8-47E1-B8EE-A5316E7C083D}"/>
    <dgm:cxn modelId="{A69F07EF-2E1C-4C3F-8B3E-C9C54481A29B}" srcId="{126FED87-11E1-4FDD-8202-3C79D2CA1346}" destId="{B6B88739-3B22-4934-9D8F-E5CC1CB6A746}" srcOrd="1" destOrd="0" parTransId="{8566A14E-6FD0-4B8B-96EF-19EEC0F9A81B}" sibTransId="{D8C72F2C-F24A-49A2-9681-CD58FBC4B565}"/>
    <dgm:cxn modelId="{563992F2-9DC2-4727-B57E-DC3C84127755}" type="presOf" srcId="{3AB1176E-AD11-4197-8AD3-95A122447EE7}" destId="{DF20EA5B-DB3F-4CEF-950F-C559877732E8}" srcOrd="0" destOrd="0" presId="urn:microsoft.com/office/officeart/2005/8/layout/lProcess2"/>
    <dgm:cxn modelId="{27D58FF5-D280-4D3F-8101-6F49F264EAB3}" srcId="{3AB1176E-AD11-4197-8AD3-95A122447EE7}" destId="{85C768ED-7261-46A0-BD7F-EED547019550}" srcOrd="3" destOrd="0" parTransId="{65B3A046-A19B-4362-BC49-A889F96178DB}" sibTransId="{EF7550CB-3973-49EB-A8DD-2C2FD78CF394}"/>
    <dgm:cxn modelId="{449400FB-91C0-4AE4-88A2-91CECC82F449}" type="presOf" srcId="{8D182B70-4198-4A2C-8615-E088BA872A33}" destId="{70B5E2F4-9BDF-47CB-8C8D-26725AAA7440}" srcOrd="1" destOrd="0" presId="urn:microsoft.com/office/officeart/2005/8/layout/lProcess2"/>
    <dgm:cxn modelId="{6F29249B-FD81-40D6-8F68-557BEA954D21}" type="presParOf" srcId="{D8F9EFFF-2848-42E5-8D7F-27FC9C79B243}" destId="{ACA31133-49BC-48EC-A0E0-1A948D490E61}" srcOrd="0" destOrd="0" presId="urn:microsoft.com/office/officeart/2005/8/layout/lProcess2"/>
    <dgm:cxn modelId="{E07D3078-B7DA-4559-AE8B-3D2E8DE09F54}" type="presParOf" srcId="{ACA31133-49BC-48EC-A0E0-1A948D490E61}" destId="{1684A046-9625-44DF-AA21-973D46728DB3}" srcOrd="0" destOrd="0" presId="urn:microsoft.com/office/officeart/2005/8/layout/lProcess2"/>
    <dgm:cxn modelId="{3790CC82-84F8-4E97-AF80-33BB5C319FCC}" type="presParOf" srcId="{ACA31133-49BC-48EC-A0E0-1A948D490E61}" destId="{83E269E1-CC2B-4883-92C9-AD8013C4E2A0}" srcOrd="1" destOrd="0" presId="urn:microsoft.com/office/officeart/2005/8/layout/lProcess2"/>
    <dgm:cxn modelId="{E8C5E8EA-6216-4702-8FCF-8B8A33A8AE83}" type="presParOf" srcId="{ACA31133-49BC-48EC-A0E0-1A948D490E61}" destId="{0EB833E3-2165-4C0C-9831-A0C88E83092D}" srcOrd="2" destOrd="0" presId="urn:microsoft.com/office/officeart/2005/8/layout/lProcess2"/>
    <dgm:cxn modelId="{9DE52D5F-3F34-415D-BCCD-CA29EB00BDE3}" type="presParOf" srcId="{0EB833E3-2165-4C0C-9831-A0C88E83092D}" destId="{24C5F2A7-410B-4E4A-9E31-03EB5BFF8652}" srcOrd="0" destOrd="0" presId="urn:microsoft.com/office/officeart/2005/8/layout/lProcess2"/>
    <dgm:cxn modelId="{95CECCD6-51FE-4B4D-896D-C9EF81D4666E}" type="presParOf" srcId="{24C5F2A7-410B-4E4A-9E31-03EB5BFF8652}" destId="{0A4899F1-407F-468B-922F-F3D34C238C98}" srcOrd="0" destOrd="0" presId="urn:microsoft.com/office/officeart/2005/8/layout/lProcess2"/>
    <dgm:cxn modelId="{C3A7AEFC-E774-4F36-92CE-05A725CE59CE}" type="presParOf" srcId="{24C5F2A7-410B-4E4A-9E31-03EB5BFF8652}" destId="{5D387249-492E-4E8F-BE3C-9DF950DA85D6}" srcOrd="1" destOrd="0" presId="urn:microsoft.com/office/officeart/2005/8/layout/lProcess2"/>
    <dgm:cxn modelId="{C4CAB7B9-E400-42C8-B239-C7356C49BBC2}" type="presParOf" srcId="{24C5F2A7-410B-4E4A-9E31-03EB5BFF8652}" destId="{BE9A6E53-7933-41C2-AFA3-601B10A93C31}" srcOrd="2" destOrd="0" presId="urn:microsoft.com/office/officeart/2005/8/layout/lProcess2"/>
    <dgm:cxn modelId="{6BA839E4-F2E1-41F9-A1D3-E10AD726DF28}" type="presParOf" srcId="{D8F9EFFF-2848-42E5-8D7F-27FC9C79B243}" destId="{26240430-99FE-473A-A0EA-95AFF590F364}" srcOrd="1" destOrd="0" presId="urn:microsoft.com/office/officeart/2005/8/layout/lProcess2"/>
    <dgm:cxn modelId="{01D82944-54D3-4FD3-88D5-9E58CFEBB56F}" type="presParOf" srcId="{D8F9EFFF-2848-42E5-8D7F-27FC9C79B243}" destId="{507670E7-C17A-45F7-B69E-9DEE4C189CA4}" srcOrd="2" destOrd="0" presId="urn:microsoft.com/office/officeart/2005/8/layout/lProcess2"/>
    <dgm:cxn modelId="{0E66EEBA-D2C5-4C01-9B41-372C8127A408}" type="presParOf" srcId="{507670E7-C17A-45F7-B69E-9DEE4C189CA4}" destId="{DF20EA5B-DB3F-4CEF-950F-C559877732E8}" srcOrd="0" destOrd="0" presId="urn:microsoft.com/office/officeart/2005/8/layout/lProcess2"/>
    <dgm:cxn modelId="{80D78755-56E6-4196-8CA5-F494D2C32E6B}" type="presParOf" srcId="{507670E7-C17A-45F7-B69E-9DEE4C189CA4}" destId="{A50B8738-5406-4F8A-A138-F434A74384E3}" srcOrd="1" destOrd="0" presId="urn:microsoft.com/office/officeart/2005/8/layout/lProcess2"/>
    <dgm:cxn modelId="{8449BD58-E946-4402-9AB3-05A3009ADE79}" type="presParOf" srcId="{507670E7-C17A-45F7-B69E-9DEE4C189CA4}" destId="{A072DBB0-2F20-49F9-89A7-F8B983DA9C5D}" srcOrd="2" destOrd="0" presId="urn:microsoft.com/office/officeart/2005/8/layout/lProcess2"/>
    <dgm:cxn modelId="{78267E76-3C4C-471B-9242-0F4DE72735F0}" type="presParOf" srcId="{A072DBB0-2F20-49F9-89A7-F8B983DA9C5D}" destId="{AB2CD56C-D7D7-49E4-9A5D-651BB1A42617}" srcOrd="0" destOrd="0" presId="urn:microsoft.com/office/officeart/2005/8/layout/lProcess2"/>
    <dgm:cxn modelId="{D614E1BB-D864-46CF-A3A7-D860E2BB3AE4}" type="presParOf" srcId="{AB2CD56C-D7D7-49E4-9A5D-651BB1A42617}" destId="{981B79F3-1517-4510-8794-C8144F3332E3}" srcOrd="0" destOrd="0" presId="urn:microsoft.com/office/officeart/2005/8/layout/lProcess2"/>
    <dgm:cxn modelId="{C921FD16-618D-428A-A4C5-1E299B47DDD5}" type="presParOf" srcId="{AB2CD56C-D7D7-49E4-9A5D-651BB1A42617}" destId="{37797082-C6AB-4A75-8DBA-B84A3A813048}" srcOrd="1" destOrd="0" presId="urn:microsoft.com/office/officeart/2005/8/layout/lProcess2"/>
    <dgm:cxn modelId="{9E3537F2-6DA6-430B-9A4A-685A8F3A7EF8}" type="presParOf" srcId="{AB2CD56C-D7D7-49E4-9A5D-651BB1A42617}" destId="{C1D85AFB-4B29-406F-9159-3827A1F3C479}" srcOrd="2" destOrd="0" presId="urn:microsoft.com/office/officeart/2005/8/layout/lProcess2"/>
    <dgm:cxn modelId="{2235DFEA-9D6D-41C3-B68A-ACB769BF2C5A}" type="presParOf" srcId="{AB2CD56C-D7D7-49E4-9A5D-651BB1A42617}" destId="{AF45892C-C1DD-4742-9126-019356266843}" srcOrd="3" destOrd="0" presId="urn:microsoft.com/office/officeart/2005/8/layout/lProcess2"/>
    <dgm:cxn modelId="{029368AC-894C-46E5-BEB8-78ED8AF64470}" type="presParOf" srcId="{AB2CD56C-D7D7-49E4-9A5D-651BB1A42617}" destId="{090DEF53-B125-4BDA-8A92-DB6824E7BDBF}" srcOrd="4" destOrd="0" presId="urn:microsoft.com/office/officeart/2005/8/layout/lProcess2"/>
    <dgm:cxn modelId="{1696DD89-5B23-4301-8D4A-D853E3A1080E}" type="presParOf" srcId="{AB2CD56C-D7D7-49E4-9A5D-651BB1A42617}" destId="{B5E36472-6186-4E94-926C-686B8AB892EF}" srcOrd="5" destOrd="0" presId="urn:microsoft.com/office/officeart/2005/8/layout/lProcess2"/>
    <dgm:cxn modelId="{A58BF46D-A345-4047-9FFF-9C16A418A0BD}" type="presParOf" srcId="{AB2CD56C-D7D7-49E4-9A5D-651BB1A42617}" destId="{3D06D2CD-735A-4FCD-A2AB-FAA1C221486C}" srcOrd="6" destOrd="0" presId="urn:microsoft.com/office/officeart/2005/8/layout/lProcess2"/>
    <dgm:cxn modelId="{0330872A-72F9-408C-8244-7D60A4EFD0C3}" type="presParOf" srcId="{AB2CD56C-D7D7-49E4-9A5D-651BB1A42617}" destId="{CEF80D2C-98D2-4298-8FF3-9ECAE2A87CBF}" srcOrd="7" destOrd="0" presId="urn:microsoft.com/office/officeart/2005/8/layout/lProcess2"/>
    <dgm:cxn modelId="{A2D3F7F2-FAF2-4242-8FCD-8A9F856DC351}" type="presParOf" srcId="{AB2CD56C-D7D7-49E4-9A5D-651BB1A42617}" destId="{4A0F0818-8D53-4F70-BCC4-428AC5AA48F3}" srcOrd="8" destOrd="0" presId="urn:microsoft.com/office/officeart/2005/8/layout/lProcess2"/>
    <dgm:cxn modelId="{A1054AF7-2299-42FE-83A5-1EDD47FF40F7}" type="presParOf" srcId="{D8F9EFFF-2848-42E5-8D7F-27FC9C79B243}" destId="{C63FAE88-0EAD-4FEA-84C2-76C527C43178}" srcOrd="3" destOrd="0" presId="urn:microsoft.com/office/officeart/2005/8/layout/lProcess2"/>
    <dgm:cxn modelId="{40FFD14B-33E2-4808-8412-2E50395F0293}" type="presParOf" srcId="{D8F9EFFF-2848-42E5-8D7F-27FC9C79B243}" destId="{15C4AC3C-BBCD-42C8-B08F-2547B8F7881B}" srcOrd="4" destOrd="0" presId="urn:microsoft.com/office/officeart/2005/8/layout/lProcess2"/>
    <dgm:cxn modelId="{881D8F54-CBB8-4169-977E-003F18F3998D}" type="presParOf" srcId="{15C4AC3C-BBCD-42C8-B08F-2547B8F7881B}" destId="{25230806-760A-4850-BFF5-E8D8D6E2D1DC}" srcOrd="0" destOrd="0" presId="urn:microsoft.com/office/officeart/2005/8/layout/lProcess2"/>
    <dgm:cxn modelId="{143632B7-9FCE-435B-AEEC-F6E37E7A4F7C}" type="presParOf" srcId="{15C4AC3C-BBCD-42C8-B08F-2547B8F7881B}" destId="{70B5E2F4-9BDF-47CB-8C8D-26725AAA7440}" srcOrd="1" destOrd="0" presId="urn:microsoft.com/office/officeart/2005/8/layout/lProcess2"/>
    <dgm:cxn modelId="{102CC00C-BA92-4726-AC35-8E8B9FC9125E}" type="presParOf" srcId="{15C4AC3C-BBCD-42C8-B08F-2547B8F7881B}" destId="{C9552169-D16A-4BD2-865D-BF3EEB2C6F53}" srcOrd="2" destOrd="0" presId="urn:microsoft.com/office/officeart/2005/8/layout/lProcess2"/>
    <dgm:cxn modelId="{FA6C0168-CCA4-441F-A65D-3254DBFEBCDB}" type="presParOf" srcId="{C9552169-D16A-4BD2-865D-BF3EEB2C6F53}" destId="{EB3DA8A6-3E77-4862-98EF-125A2F6F62D1}" srcOrd="0" destOrd="0" presId="urn:microsoft.com/office/officeart/2005/8/layout/lProcess2"/>
    <dgm:cxn modelId="{A84B2AF3-FBA1-4E0E-959A-0494A078191F}" type="presParOf" srcId="{EB3DA8A6-3E77-4862-98EF-125A2F6F62D1}" destId="{6F18CB25-452E-4834-909E-A82C3547C0B2}" srcOrd="0" destOrd="0" presId="urn:microsoft.com/office/officeart/2005/8/layout/lProcess2"/>
    <dgm:cxn modelId="{19C6A331-1A98-4556-95C2-D0925DF954EB}" type="presParOf" srcId="{EB3DA8A6-3E77-4862-98EF-125A2F6F62D1}" destId="{DD805A5C-83CB-4FD1-90EB-40BEEA9A435E}" srcOrd="1" destOrd="0" presId="urn:microsoft.com/office/officeart/2005/8/layout/lProcess2"/>
    <dgm:cxn modelId="{AAF48CB8-FE1E-4919-BE41-376FC4C6F989}" type="presParOf" srcId="{EB3DA8A6-3E77-4862-98EF-125A2F6F62D1}" destId="{8D2C9B09-965E-4921-8A28-9B1B8D29576C}" srcOrd="2" destOrd="0" presId="urn:microsoft.com/office/officeart/2005/8/layout/lProcess2"/>
    <dgm:cxn modelId="{D1F26690-44B8-4F51-BECA-A89445D5D5E1}" type="presParOf" srcId="{EB3DA8A6-3E77-4862-98EF-125A2F6F62D1}" destId="{D5B119B1-99AD-4174-A58C-8EDB92DEF7C1}" srcOrd="3" destOrd="0" presId="urn:microsoft.com/office/officeart/2005/8/layout/lProcess2"/>
    <dgm:cxn modelId="{28E56728-E21E-40A0-955C-E12D7B8264AF}" type="presParOf" srcId="{EB3DA8A6-3E77-4862-98EF-125A2F6F62D1}" destId="{62723AB5-ED89-4260-B4E4-EC2DCC866F70}" srcOrd="4" destOrd="0" presId="urn:microsoft.com/office/officeart/2005/8/layout/lProcess2"/>
    <dgm:cxn modelId="{10BA38CF-7A6E-4582-B2A7-9F3759E5D47E}" type="presParOf" srcId="{D8F9EFFF-2848-42E5-8D7F-27FC9C79B243}" destId="{91184CE2-66ED-485D-9225-16A70FBD5F99}" srcOrd="5" destOrd="0" presId="urn:microsoft.com/office/officeart/2005/8/layout/lProcess2"/>
    <dgm:cxn modelId="{6527CB89-6C95-4D98-B24B-B8CD68F9415B}" type="presParOf" srcId="{D8F9EFFF-2848-42E5-8D7F-27FC9C79B243}" destId="{6AA5682F-8AB2-4285-931B-040E196128C0}" srcOrd="6" destOrd="0" presId="urn:microsoft.com/office/officeart/2005/8/layout/lProcess2"/>
    <dgm:cxn modelId="{9B0E01B1-B604-4793-B07B-74EB70B8B837}" type="presParOf" srcId="{6AA5682F-8AB2-4285-931B-040E196128C0}" destId="{A49EDAA1-4BAF-4054-B1BD-692C6DAC2580}" srcOrd="0" destOrd="0" presId="urn:microsoft.com/office/officeart/2005/8/layout/lProcess2"/>
    <dgm:cxn modelId="{37CEB413-6C70-42E3-9F19-22F7C4E026A4}" type="presParOf" srcId="{6AA5682F-8AB2-4285-931B-040E196128C0}" destId="{4497A91D-2AA9-4404-8D7B-079CB4FA9D5D}" srcOrd="1" destOrd="0" presId="urn:microsoft.com/office/officeart/2005/8/layout/lProcess2"/>
    <dgm:cxn modelId="{106609BB-6482-4BFE-89F4-2CCE5E263042}" type="presParOf" srcId="{6AA5682F-8AB2-4285-931B-040E196128C0}" destId="{25A36DEE-EE6A-49A7-8857-EB7AC5BF3B88}" srcOrd="2" destOrd="0" presId="urn:microsoft.com/office/officeart/2005/8/layout/lProcess2"/>
    <dgm:cxn modelId="{0F91C215-2E53-44D9-868A-1B7709430971}" type="presParOf" srcId="{25A36DEE-EE6A-49A7-8857-EB7AC5BF3B88}" destId="{5712024A-CFFE-47B2-BE5B-BB4A7D63077C}" srcOrd="0" destOrd="0" presId="urn:microsoft.com/office/officeart/2005/8/layout/lProcess2"/>
    <dgm:cxn modelId="{6B594DF4-754C-4D2E-83C6-A330A7297DDA}" type="presParOf" srcId="{5712024A-CFFE-47B2-BE5B-BB4A7D63077C}" destId="{62E4DFC7-0EF7-49C7-8E50-E19DF61EC22B}" srcOrd="0" destOrd="0" presId="urn:microsoft.com/office/officeart/2005/8/layout/lProcess2"/>
    <dgm:cxn modelId="{5E95954B-9DD4-46E1-803E-924A6C7CFE00}" type="presParOf" srcId="{5712024A-CFFE-47B2-BE5B-BB4A7D63077C}" destId="{16A2F2EF-E62B-40BF-9CE3-DF5B19588CB9}" srcOrd="1" destOrd="0" presId="urn:microsoft.com/office/officeart/2005/8/layout/lProcess2"/>
    <dgm:cxn modelId="{F334657E-A3D7-463B-B395-49BAC754C0F5}" type="presParOf" srcId="{5712024A-CFFE-47B2-BE5B-BB4A7D63077C}" destId="{AEBD9EF3-542A-4904-8D15-5F23224E143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E298-301D-4EE7-BAA4-33738C41C580}">
      <dsp:nvSpPr>
        <dsp:cNvPr id="0" name=""/>
        <dsp:cNvSpPr/>
      </dsp:nvSpPr>
      <dsp:spPr>
        <a:xfrm>
          <a:off x="539187" y="30318"/>
          <a:ext cx="1510523" cy="1169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8A2E-7119-4E88-B57A-10A23F7BF7EC}">
      <dsp:nvSpPr>
        <dsp:cNvPr id="0" name=""/>
        <dsp:cNvSpPr/>
      </dsp:nvSpPr>
      <dsp:spPr>
        <a:xfrm>
          <a:off x="539187" y="1326879"/>
          <a:ext cx="4315781" cy="50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err="1">
              <a:latin typeface="Arial Narrow"/>
            </a:rPr>
            <a:t>Projektfinansiering</a:t>
          </a:r>
          <a:r>
            <a:rPr lang="en-US" sz="1900" kern="1200">
              <a:latin typeface="Arial Narrow"/>
            </a:rPr>
            <a:t> med </a:t>
          </a:r>
          <a:r>
            <a:rPr lang="en-US" sz="1900" kern="1200" err="1">
              <a:latin typeface="Arial Narrow"/>
            </a:rPr>
            <a:t>fokus</a:t>
          </a:r>
          <a:r>
            <a:rPr lang="en-US" sz="1900" kern="1200">
              <a:latin typeface="Arial Narrow"/>
            </a:rPr>
            <a:t> </a:t>
          </a:r>
          <a:r>
            <a:rPr lang="en-US" sz="1900" kern="1200" err="1">
              <a:latin typeface="Arial Narrow"/>
            </a:rPr>
            <a:t>på</a:t>
          </a:r>
          <a:r>
            <a:rPr lang="en-US" sz="1900" kern="1200">
              <a:latin typeface="Arial Narrow"/>
            </a:rPr>
            <a:t> </a:t>
          </a:r>
          <a:r>
            <a:rPr lang="en-US" sz="1900" kern="1200" err="1">
              <a:latin typeface="Arial Narrow"/>
            </a:rPr>
            <a:t>medfinansiering</a:t>
          </a:r>
          <a:r>
            <a:rPr lang="en-US" sz="1900" kern="1200">
              <a:latin typeface="Arial Narrow"/>
            </a:rPr>
            <a:t> till EU-</a:t>
          </a:r>
          <a:r>
            <a:rPr lang="en-US" sz="1900" kern="1200" err="1">
              <a:latin typeface="Arial Narrow"/>
            </a:rPr>
            <a:t>projekt</a:t>
          </a:r>
          <a:endParaRPr lang="en-US" sz="1900" kern="1200" err="1"/>
        </a:p>
      </dsp:txBody>
      <dsp:txXfrm>
        <a:off x="539187" y="1326879"/>
        <a:ext cx="4315781" cy="501012"/>
      </dsp:txXfrm>
    </dsp:sp>
    <dsp:sp modelId="{EA5A4168-78C3-484A-8165-CD5DECBB6A38}">
      <dsp:nvSpPr>
        <dsp:cNvPr id="0" name=""/>
        <dsp:cNvSpPr/>
      </dsp:nvSpPr>
      <dsp:spPr>
        <a:xfrm>
          <a:off x="539187" y="1887208"/>
          <a:ext cx="4315781" cy="19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A7C7-EA39-4DB3-BBE4-61260362E270}">
      <dsp:nvSpPr>
        <dsp:cNvPr id="0" name=""/>
        <dsp:cNvSpPr/>
      </dsp:nvSpPr>
      <dsp:spPr>
        <a:xfrm>
          <a:off x="5610230" y="30318"/>
          <a:ext cx="1510523" cy="1169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3CCF2-B831-4FE5-BD06-4724318C625A}">
      <dsp:nvSpPr>
        <dsp:cNvPr id="0" name=""/>
        <dsp:cNvSpPr/>
      </dsp:nvSpPr>
      <dsp:spPr>
        <a:xfrm>
          <a:off x="5610230" y="1326879"/>
          <a:ext cx="4315781" cy="50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err="1">
              <a:latin typeface="Arial Narrow"/>
            </a:rPr>
            <a:t>På</a:t>
          </a:r>
          <a:r>
            <a:rPr lang="en-US" sz="1900" kern="1200">
              <a:latin typeface="Arial Narrow"/>
            </a:rPr>
            <a:t> </a:t>
          </a:r>
          <a:r>
            <a:rPr lang="en-US" sz="1900" kern="1200" err="1">
              <a:latin typeface="Arial Narrow"/>
            </a:rPr>
            <a:t>agendan</a:t>
          </a:r>
          <a:endParaRPr lang="en-US" sz="1900" kern="1200" err="1"/>
        </a:p>
      </dsp:txBody>
      <dsp:txXfrm>
        <a:off x="5610230" y="1326879"/>
        <a:ext cx="4315781" cy="501012"/>
      </dsp:txXfrm>
    </dsp:sp>
    <dsp:sp modelId="{EDDA7D1E-DBC0-45A7-B05D-DBBD2667D323}">
      <dsp:nvSpPr>
        <dsp:cNvPr id="0" name=""/>
        <dsp:cNvSpPr/>
      </dsp:nvSpPr>
      <dsp:spPr>
        <a:xfrm>
          <a:off x="5610230" y="1887208"/>
          <a:ext cx="4315781" cy="19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Varför</a:t>
          </a:r>
          <a:r>
            <a:rPr lang="en-US" sz="1400" kern="1200"/>
            <a:t> ger Region Jämtland </a:t>
          </a:r>
          <a:r>
            <a:rPr lang="en-US" sz="1400" kern="1200" err="1"/>
            <a:t>Härjedalen</a:t>
          </a:r>
          <a:r>
            <a:rPr lang="en-US" sz="1400" kern="1200"/>
            <a:t> </a:t>
          </a:r>
          <a:r>
            <a:rPr lang="en-US" sz="1400" kern="1200" err="1"/>
            <a:t>projektstöd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Vilka</a:t>
          </a:r>
          <a:r>
            <a:rPr lang="en-US" sz="1400" kern="1200"/>
            <a:t> </a:t>
          </a:r>
          <a:r>
            <a:rPr lang="en-US" sz="1400" kern="1200" err="1"/>
            <a:t>medel</a:t>
          </a:r>
          <a:r>
            <a:rPr lang="en-US" sz="1400" kern="1200"/>
            <a:t> </a:t>
          </a:r>
          <a:r>
            <a:rPr lang="en-US" sz="1400" kern="1200" err="1"/>
            <a:t>används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Vad </a:t>
          </a:r>
          <a:r>
            <a:rPr lang="en-US" sz="1400" kern="1200" err="1"/>
            <a:t>styr</a:t>
          </a:r>
          <a:r>
            <a:rPr lang="en-US" sz="1400" kern="1200"/>
            <a:t> </a:t>
          </a:r>
          <a:r>
            <a:rPr lang="en-US" sz="1400" kern="1200" err="1"/>
            <a:t>hur</a:t>
          </a:r>
          <a:r>
            <a:rPr lang="en-US" sz="1400" kern="1200"/>
            <a:t> </a:t>
          </a:r>
          <a:r>
            <a:rPr lang="en-US" sz="1400" kern="1200" err="1"/>
            <a:t>medlen</a:t>
          </a:r>
          <a:r>
            <a:rPr lang="en-US" sz="1400" kern="1200"/>
            <a:t> </a:t>
          </a:r>
          <a:r>
            <a:rPr lang="en-US" sz="1400" kern="1200" err="1"/>
            <a:t>får</a:t>
          </a:r>
          <a:r>
            <a:rPr lang="en-US" sz="1400" kern="1200"/>
            <a:t> </a:t>
          </a:r>
          <a:r>
            <a:rPr lang="en-US" sz="1400" kern="1200" err="1"/>
            <a:t>användas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Vilka</a:t>
          </a:r>
          <a:r>
            <a:rPr lang="en-US" sz="1400" kern="1200"/>
            <a:t> </a:t>
          </a:r>
          <a:r>
            <a:rPr lang="en-US" sz="1400" kern="1200" err="1"/>
            <a:t>aktiviteter</a:t>
          </a:r>
          <a:r>
            <a:rPr lang="en-US" sz="1400" kern="1200"/>
            <a:t> </a:t>
          </a:r>
          <a:r>
            <a:rPr lang="en-US" sz="1400" kern="1200" err="1"/>
            <a:t>får</a:t>
          </a:r>
          <a:r>
            <a:rPr lang="en-US" sz="1400" kern="1200"/>
            <a:t> </a:t>
          </a:r>
          <a:r>
            <a:rPr lang="en-US" sz="1400" kern="1200" err="1"/>
            <a:t>ett</a:t>
          </a:r>
          <a:r>
            <a:rPr lang="en-US" sz="1400" kern="1200"/>
            <a:t> </a:t>
          </a:r>
          <a:r>
            <a:rPr lang="en-US" sz="1400" kern="1200" err="1"/>
            <a:t>projekt</a:t>
          </a:r>
          <a:r>
            <a:rPr lang="en-US" sz="1400" kern="1200"/>
            <a:t> </a:t>
          </a:r>
          <a:r>
            <a:rPr lang="en-US" sz="1400" kern="1200" err="1"/>
            <a:t>innehålla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Hur </a:t>
          </a:r>
          <a:r>
            <a:rPr lang="en-US" sz="1400" kern="1200" err="1"/>
            <a:t>mycket</a:t>
          </a:r>
          <a:r>
            <a:rPr lang="en-US" sz="1400" kern="1200"/>
            <a:t> </a:t>
          </a:r>
          <a:r>
            <a:rPr lang="en-US" sz="1400" kern="1200" err="1"/>
            <a:t>stöd</a:t>
          </a:r>
          <a:r>
            <a:rPr lang="en-US" sz="1400" kern="1200"/>
            <a:t> </a:t>
          </a:r>
          <a:r>
            <a:rPr lang="en-US" sz="1400" kern="1200" err="1"/>
            <a:t>kan</a:t>
          </a:r>
          <a:r>
            <a:rPr lang="en-US" sz="1400" kern="1200"/>
            <a:t> </a:t>
          </a:r>
          <a:r>
            <a:rPr lang="en-US" sz="1400" kern="1200" err="1"/>
            <a:t>beviljas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Vilka</a:t>
          </a:r>
          <a:r>
            <a:rPr lang="en-US" sz="1400" kern="1200"/>
            <a:t> </a:t>
          </a:r>
          <a:r>
            <a:rPr lang="en-US" sz="1400" kern="1200" err="1"/>
            <a:t>kostnader</a:t>
          </a:r>
          <a:r>
            <a:rPr lang="en-US" sz="1400" kern="1200"/>
            <a:t> </a:t>
          </a:r>
          <a:r>
            <a:rPr lang="en-US" sz="1400" kern="1200" err="1"/>
            <a:t>kan</a:t>
          </a:r>
          <a:r>
            <a:rPr lang="en-US" sz="1400" kern="1200"/>
            <a:t> </a:t>
          </a:r>
          <a:r>
            <a:rPr lang="en-US" sz="1400" kern="1200" err="1"/>
            <a:t>stödjas</a:t>
          </a:r>
          <a:r>
            <a:rPr lang="en-US" sz="1400" kern="120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Hur </a:t>
          </a:r>
          <a:r>
            <a:rPr lang="en-US" sz="1400" kern="1200" err="1"/>
            <a:t>redovisas</a:t>
          </a:r>
          <a:r>
            <a:rPr lang="en-US" sz="1400" kern="1200"/>
            <a:t> </a:t>
          </a:r>
          <a:r>
            <a:rPr lang="en-US" sz="1400" kern="1200" err="1"/>
            <a:t>och</a:t>
          </a:r>
          <a:r>
            <a:rPr lang="en-US" sz="1400" kern="1200"/>
            <a:t> </a:t>
          </a:r>
          <a:r>
            <a:rPr lang="en-US" sz="1400" kern="1200" err="1"/>
            <a:t>betalas</a:t>
          </a:r>
          <a:r>
            <a:rPr lang="en-US" sz="1400" kern="1200"/>
            <a:t> </a:t>
          </a:r>
          <a:r>
            <a:rPr lang="en-US" sz="1400" kern="1200" err="1"/>
            <a:t>stödet</a:t>
          </a:r>
          <a:r>
            <a:rPr lang="en-US" sz="1400" kern="1200"/>
            <a:t> </a:t>
          </a:r>
          <a:r>
            <a:rPr lang="en-US" sz="1400" kern="1200" err="1"/>
            <a:t>ut</a:t>
          </a:r>
          <a:r>
            <a:rPr lang="en-US" sz="1400" kern="1200"/>
            <a:t>?</a:t>
          </a:r>
          <a:br>
            <a:rPr lang="en-US" sz="1400" kern="1200"/>
          </a:br>
          <a:endParaRPr lang="en-US" sz="1400" kern="1200"/>
        </a:p>
      </dsp:txBody>
      <dsp:txXfrm>
        <a:off x="5610230" y="1887208"/>
        <a:ext cx="4315781" cy="1914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8864-C827-4463-AF68-7A6492EE859C}">
      <dsp:nvSpPr>
        <dsp:cNvPr id="0" name=""/>
        <dsp:cNvSpPr/>
      </dsp:nvSpPr>
      <dsp:spPr>
        <a:xfrm>
          <a:off x="0" y="0"/>
          <a:ext cx="10466388" cy="1328539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Företagsstöd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/>
            <a:t>Ska </a:t>
          </a:r>
          <a:r>
            <a:rPr lang="sv-SE" sz="1200" b="0" i="0" kern="1200"/>
            <a:t>främja en hållbar tillväxt och ökad konkurrenskraft i företag</a:t>
          </a:r>
          <a:endParaRPr lang="sv-SE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/>
            <a:t>Stödet riktas till ett enskilt företag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/>
            <a:t>Får inte vara större än vad som behövs med hänsyn till andra finansieringsmöjligheter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/>
            <a:t>Erbjudandena är öppna löpande under året</a:t>
          </a:r>
        </a:p>
      </dsp:txBody>
      <dsp:txXfrm>
        <a:off x="2226131" y="0"/>
        <a:ext cx="8240256" cy="1328539"/>
      </dsp:txXfrm>
    </dsp:sp>
    <dsp:sp modelId="{9BFA8CE5-CC96-4AEE-BF9E-9B697A7616A7}">
      <dsp:nvSpPr>
        <dsp:cNvPr id="0" name=""/>
        <dsp:cNvSpPr/>
      </dsp:nvSpPr>
      <dsp:spPr>
        <a:xfrm>
          <a:off x="132853" y="132853"/>
          <a:ext cx="2093277" cy="106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208EB-9FE4-4DE2-AA66-3BFA968F6D12}">
      <dsp:nvSpPr>
        <dsp:cNvPr id="0" name=""/>
        <dsp:cNvSpPr/>
      </dsp:nvSpPr>
      <dsp:spPr>
        <a:xfrm>
          <a:off x="0" y="1461392"/>
          <a:ext cx="10466388" cy="13285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Projektstöd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schemeClr val="bg1"/>
              </a:solidFill>
            </a:rPr>
            <a:t>Ska syfta till att </a:t>
          </a:r>
          <a:r>
            <a:rPr lang="sv-SE" sz="12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uppnå målet för den regionala utvecklingspolitiken</a:t>
          </a:r>
          <a:endParaRPr lang="sv-SE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bg1"/>
              </a:solidFill>
            </a:rPr>
            <a:t>Ska vara </a:t>
          </a:r>
          <a:r>
            <a:rPr lang="sv-SE" sz="1200" b="0" i="0" kern="1200">
              <a:solidFill>
                <a:schemeClr val="bg1"/>
              </a:solidFill>
              <a:effectLst/>
              <a:latin typeface="Arial" panose="020B0604020202020204" pitchFamily="34" charset="0"/>
            </a:rPr>
            <a:t>avgränsade från den ordinarie verksamheten i fråga om tid, ekonomi och arbetsinsats </a:t>
          </a:r>
          <a:endParaRPr lang="sv-SE" sz="1200" kern="120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i="0" kern="1200">
              <a:solidFill>
                <a:schemeClr val="bg1"/>
              </a:solidFill>
              <a:effectLst/>
              <a:latin typeface="Arial" panose="020B0604020202020204" pitchFamily="34" charset="0"/>
            </a:rPr>
            <a:t>Får</a:t>
          </a:r>
          <a:r>
            <a:rPr lang="sv-SE" sz="1200" b="0" i="0" kern="1200"/>
            <a:t> inte utgöra driftsstöd eller utgöra statligt stöd eller sånt som är ”företagsstöd”</a:t>
          </a:r>
          <a:endParaRPr lang="sv-SE" sz="1200" i="0" kern="120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i="0" kern="1200">
              <a:solidFill>
                <a:schemeClr val="bg1"/>
              </a:solidFill>
            </a:rPr>
            <a:t>Tidsbegränsade utlysningar för stöd till ERUF. Löpande för medfinansiering till regionala projekt utan EU-finansiering samt för medfinansiering till </a:t>
          </a:r>
          <a:r>
            <a:rPr lang="sv-SE" sz="1200" i="0" kern="1200" err="1">
              <a:solidFill>
                <a:schemeClr val="bg1"/>
              </a:solidFill>
            </a:rPr>
            <a:t>Interreg</a:t>
          </a:r>
          <a:r>
            <a:rPr lang="sv-SE" sz="1200" i="0" kern="1200">
              <a:solidFill>
                <a:schemeClr val="bg1"/>
              </a:solidFill>
            </a:rPr>
            <a:t> och ESF+ </a:t>
          </a:r>
        </a:p>
      </dsp:txBody>
      <dsp:txXfrm>
        <a:off x="2226131" y="1461392"/>
        <a:ext cx="8240256" cy="1328539"/>
      </dsp:txXfrm>
    </dsp:sp>
    <dsp:sp modelId="{D5ACFE88-E2A0-4BA9-93E6-4DC5848689D8}">
      <dsp:nvSpPr>
        <dsp:cNvPr id="0" name=""/>
        <dsp:cNvSpPr/>
      </dsp:nvSpPr>
      <dsp:spPr>
        <a:xfrm>
          <a:off x="132853" y="1594246"/>
          <a:ext cx="2093277" cy="106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2C545-FE3A-4731-9406-298B39679BBD}">
      <dsp:nvSpPr>
        <dsp:cNvPr id="0" name=""/>
        <dsp:cNvSpPr/>
      </dsp:nvSpPr>
      <dsp:spPr>
        <a:xfrm>
          <a:off x="0" y="2922785"/>
          <a:ext cx="10466388" cy="13285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Stöd till kommersiell service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/>
            <a:t>Ska främja</a:t>
          </a:r>
          <a:r>
            <a:rPr lang="sv-SE" sz="1200" b="0" i="0" kern="1200"/>
            <a:t> kommersiell service och bidra till att uppfylla målet för den regionala utvecklingspolitiken</a:t>
          </a:r>
          <a:endParaRPr lang="sv-SE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i="0" kern="1200"/>
            <a:t>Stöd kan lämnas för att det ska kunna finnas en försörjning av dagligvaror och drivmedel i områden där det är glesa geografiska och befolkningsmässiga förhållanden.</a:t>
          </a:r>
          <a:endParaRPr lang="sv-SE" sz="1200" kern="1200"/>
        </a:p>
      </dsp:txBody>
      <dsp:txXfrm>
        <a:off x="2226131" y="2922785"/>
        <a:ext cx="8240256" cy="1328539"/>
      </dsp:txXfrm>
    </dsp:sp>
    <dsp:sp modelId="{8FA269AA-EC28-49F5-9D05-A7FEFEE7D44F}">
      <dsp:nvSpPr>
        <dsp:cNvPr id="0" name=""/>
        <dsp:cNvSpPr/>
      </dsp:nvSpPr>
      <dsp:spPr>
        <a:xfrm>
          <a:off x="132853" y="3055639"/>
          <a:ext cx="2093277" cy="106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A046-9625-44DF-AA21-973D46728DB3}">
      <dsp:nvSpPr>
        <dsp:cNvPr id="0" name=""/>
        <dsp:cNvSpPr/>
      </dsp:nvSpPr>
      <dsp:spPr>
        <a:xfrm>
          <a:off x="2523" y="0"/>
          <a:ext cx="2476057" cy="4251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latin typeface="Arial"/>
              <a:cs typeface="Arial"/>
            </a:rPr>
            <a:t>Kompetensförsörjning och kompetensutveckling i hela landet</a:t>
          </a:r>
        </a:p>
      </dsp:txBody>
      <dsp:txXfrm>
        <a:off x="2523" y="0"/>
        <a:ext cx="2476057" cy="1275397"/>
      </dsp:txXfrm>
    </dsp:sp>
    <dsp:sp modelId="{0A4899F1-407F-468B-922F-F3D34C238C98}">
      <dsp:nvSpPr>
        <dsp:cNvPr id="0" name=""/>
        <dsp:cNvSpPr/>
      </dsp:nvSpPr>
      <dsp:spPr>
        <a:xfrm>
          <a:off x="250129" y="1276643"/>
          <a:ext cx="1980845" cy="128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Väl fungerande infrastruktur för kompetensförsörjning och livslångt lärande </a:t>
          </a:r>
        </a:p>
      </dsp:txBody>
      <dsp:txXfrm>
        <a:off x="287673" y="1314187"/>
        <a:ext cx="1905757" cy="1206744"/>
      </dsp:txXfrm>
    </dsp:sp>
    <dsp:sp modelId="{BE9A6E53-7933-41C2-AFA3-601B10A93C31}">
      <dsp:nvSpPr>
        <dsp:cNvPr id="0" name=""/>
        <dsp:cNvSpPr/>
      </dsp:nvSpPr>
      <dsp:spPr>
        <a:xfrm>
          <a:off x="250129" y="2755680"/>
          <a:ext cx="1980845" cy="128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Utvecklat regionalt kompetensförsörjningsarbete</a:t>
          </a:r>
        </a:p>
      </dsp:txBody>
      <dsp:txXfrm>
        <a:off x="287673" y="2793224"/>
        <a:ext cx="1905757" cy="1206744"/>
      </dsp:txXfrm>
    </dsp:sp>
    <dsp:sp modelId="{DF20EA5B-DB3F-4CEF-950F-C559877732E8}">
      <dsp:nvSpPr>
        <dsp:cNvPr id="0" name=""/>
        <dsp:cNvSpPr/>
      </dsp:nvSpPr>
      <dsp:spPr>
        <a:xfrm>
          <a:off x="2664284" y="0"/>
          <a:ext cx="2476057" cy="4251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000000"/>
              </a:solidFill>
              <a:latin typeface="Arial"/>
              <a:cs typeface="Arial"/>
            </a:rPr>
            <a:t>Innovation och förnyelse samt entreprenörskap och företagande i hela landet</a:t>
          </a:r>
          <a:endParaRPr lang="sv-SE" sz="1100" kern="1200"/>
        </a:p>
      </dsp:txBody>
      <dsp:txXfrm>
        <a:off x="2664284" y="0"/>
        <a:ext cx="2476057" cy="1275397"/>
      </dsp:txXfrm>
    </dsp:sp>
    <dsp:sp modelId="{981B79F3-1517-4510-8794-C8144F3332E3}">
      <dsp:nvSpPr>
        <dsp:cNvPr id="0" name=""/>
        <dsp:cNvSpPr/>
      </dsp:nvSpPr>
      <dsp:spPr>
        <a:xfrm>
          <a:off x="2911890" y="1276201"/>
          <a:ext cx="1980845" cy="49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Omställning genom starka regionala innovationssystem och smart specialisering</a:t>
          </a:r>
        </a:p>
      </dsp:txBody>
      <dsp:txXfrm>
        <a:off x="2926295" y="1290606"/>
        <a:ext cx="1952035" cy="463008"/>
      </dsp:txXfrm>
    </dsp:sp>
    <dsp:sp modelId="{C1D85AFB-4B29-406F-9159-3827A1F3C479}">
      <dsp:nvSpPr>
        <dsp:cNvPr id="0" name=""/>
        <dsp:cNvSpPr/>
      </dsp:nvSpPr>
      <dsp:spPr>
        <a:xfrm>
          <a:off x="2911890" y="1843685"/>
          <a:ext cx="1980845" cy="49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En konkurrenskraftig, cirkulär och biobaserad samt miljö- och klimatmässigt hållbar ekonomi</a:t>
          </a:r>
        </a:p>
      </dsp:txBody>
      <dsp:txXfrm>
        <a:off x="2926295" y="1858090"/>
        <a:ext cx="1952035" cy="463008"/>
      </dsp:txXfrm>
    </dsp:sp>
    <dsp:sp modelId="{090DEF53-B125-4BDA-8A92-DB6824E7BDBF}">
      <dsp:nvSpPr>
        <dsp:cNvPr id="0" name=""/>
        <dsp:cNvSpPr/>
      </dsp:nvSpPr>
      <dsp:spPr>
        <a:xfrm>
          <a:off x="2911890" y="2411168"/>
          <a:ext cx="1980845" cy="49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Tillvarata digitaliseringens möjligheter</a:t>
          </a:r>
        </a:p>
      </dsp:txBody>
      <dsp:txXfrm>
        <a:off x="2926295" y="2425573"/>
        <a:ext cx="1952035" cy="463008"/>
      </dsp:txXfrm>
    </dsp:sp>
    <dsp:sp modelId="{3D06D2CD-735A-4FCD-A2AB-FAA1C221486C}">
      <dsp:nvSpPr>
        <dsp:cNvPr id="0" name=""/>
        <dsp:cNvSpPr/>
      </dsp:nvSpPr>
      <dsp:spPr>
        <a:xfrm>
          <a:off x="2911890" y="2978652"/>
          <a:ext cx="1980845" cy="49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Ett gott näringsklimat med goda ramvillkor och väl fungerande kapitalförsörjning</a:t>
          </a:r>
        </a:p>
      </dsp:txBody>
      <dsp:txXfrm>
        <a:off x="2926295" y="2993057"/>
        <a:ext cx="1952035" cy="463008"/>
      </dsp:txXfrm>
    </dsp:sp>
    <dsp:sp modelId="{4A0F0818-8D53-4F70-BCC4-428AC5AA48F3}">
      <dsp:nvSpPr>
        <dsp:cNvPr id="0" name=""/>
        <dsp:cNvSpPr/>
      </dsp:nvSpPr>
      <dsp:spPr>
        <a:xfrm>
          <a:off x="2911890" y="3546135"/>
          <a:ext cx="1980845" cy="49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Internationalisering, investeringsfrämjande och ökad export</a:t>
          </a:r>
        </a:p>
      </dsp:txBody>
      <dsp:txXfrm>
        <a:off x="2926295" y="3560540"/>
        <a:ext cx="1952035" cy="463008"/>
      </dsp:txXfrm>
    </dsp:sp>
    <dsp:sp modelId="{25230806-760A-4850-BFF5-E8D8D6E2D1DC}">
      <dsp:nvSpPr>
        <dsp:cNvPr id="0" name=""/>
        <dsp:cNvSpPr/>
      </dsp:nvSpPr>
      <dsp:spPr>
        <a:xfrm>
          <a:off x="5326046" y="0"/>
          <a:ext cx="2476057" cy="4251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latin typeface="Arial"/>
              <a:cs typeface="Arial"/>
            </a:rPr>
            <a:t>Likvärdiga möjligheter till boende, arbete och välfärd i hela landet</a:t>
          </a:r>
        </a:p>
      </dsp:txBody>
      <dsp:txXfrm>
        <a:off x="5326046" y="0"/>
        <a:ext cx="2476057" cy="1275397"/>
      </dsp:txXfrm>
    </dsp:sp>
    <dsp:sp modelId="{6F18CB25-452E-4834-909E-A82C3547C0B2}">
      <dsp:nvSpPr>
        <dsp:cNvPr id="0" name=""/>
        <dsp:cNvSpPr/>
      </dsp:nvSpPr>
      <dsp:spPr>
        <a:xfrm>
          <a:off x="5573651" y="1275760"/>
          <a:ext cx="1980845" cy="835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 Narrow"/>
            </a:rPr>
            <a:t>Hög</a:t>
          </a:r>
          <a:r>
            <a:rPr lang="sv-SE" sz="1000" kern="1200"/>
            <a:t> livskvalitet med goda och attraktiva livsmiljöer </a:t>
          </a:r>
        </a:p>
      </dsp:txBody>
      <dsp:txXfrm>
        <a:off x="5598114" y="1300223"/>
        <a:ext cx="1931919" cy="786289"/>
      </dsp:txXfrm>
    </dsp:sp>
    <dsp:sp modelId="{8D2C9B09-965E-4921-8A28-9B1B8D29576C}">
      <dsp:nvSpPr>
        <dsp:cNvPr id="0" name=""/>
        <dsp:cNvSpPr/>
      </dsp:nvSpPr>
      <dsp:spPr>
        <a:xfrm>
          <a:off x="5573651" y="2239470"/>
          <a:ext cx="1980845" cy="835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 Narrow"/>
            </a:rPr>
            <a:t>God</a:t>
          </a:r>
          <a:r>
            <a:rPr lang="sv-SE" sz="1000" kern="1200"/>
            <a:t> samhällsplanering </a:t>
          </a:r>
        </a:p>
      </dsp:txBody>
      <dsp:txXfrm>
        <a:off x="5598114" y="2263933"/>
        <a:ext cx="1931919" cy="786289"/>
      </dsp:txXfrm>
    </dsp:sp>
    <dsp:sp modelId="{62723AB5-ED89-4260-B4E4-EC2DCC866F70}">
      <dsp:nvSpPr>
        <dsp:cNvPr id="0" name=""/>
        <dsp:cNvSpPr/>
      </dsp:nvSpPr>
      <dsp:spPr>
        <a:xfrm>
          <a:off x="5573651" y="3203180"/>
          <a:ext cx="1980845" cy="835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 Narrow"/>
            </a:rPr>
            <a:t>God</a:t>
          </a:r>
          <a:r>
            <a:rPr lang="sv-SE" sz="1000" kern="1200"/>
            <a:t> tillgång till kommersiell och offentlig service</a:t>
          </a:r>
        </a:p>
      </dsp:txBody>
      <dsp:txXfrm>
        <a:off x="5598114" y="3227643"/>
        <a:ext cx="1931919" cy="786289"/>
      </dsp:txXfrm>
    </dsp:sp>
    <dsp:sp modelId="{A49EDAA1-4BAF-4054-B1BD-692C6DAC2580}">
      <dsp:nvSpPr>
        <dsp:cNvPr id="0" name=""/>
        <dsp:cNvSpPr/>
      </dsp:nvSpPr>
      <dsp:spPr>
        <a:xfrm>
          <a:off x="7987807" y="0"/>
          <a:ext cx="2476057" cy="4251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000000"/>
              </a:solidFill>
              <a:latin typeface="Arial"/>
              <a:cs typeface="Arial"/>
            </a:rPr>
            <a:t>Tillgänglighet i</a:t>
          </a:r>
          <a:r>
            <a:rPr lang="sv-SE" sz="1100" kern="1200">
              <a:latin typeface="Arial"/>
              <a:cs typeface="Arial"/>
            </a:rPr>
            <a:t> </a:t>
          </a:r>
          <a:r>
            <a:rPr lang="sv-SE" sz="1100" kern="1200"/>
            <a:t>hela landet genom digital kommunikation och transportsystemet</a:t>
          </a:r>
        </a:p>
      </dsp:txBody>
      <dsp:txXfrm>
        <a:off x="7987807" y="0"/>
        <a:ext cx="2476057" cy="1275397"/>
      </dsp:txXfrm>
    </dsp:sp>
    <dsp:sp modelId="{62E4DFC7-0EF7-49C7-8E50-E19DF61EC22B}">
      <dsp:nvSpPr>
        <dsp:cNvPr id="0" name=""/>
        <dsp:cNvSpPr/>
      </dsp:nvSpPr>
      <dsp:spPr>
        <a:xfrm>
          <a:off x="8235413" y="1276643"/>
          <a:ext cx="1980845" cy="128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Förbättrad tillgång till snabbt bredband och ökad digital användning</a:t>
          </a:r>
        </a:p>
      </dsp:txBody>
      <dsp:txXfrm>
        <a:off x="8272957" y="1314187"/>
        <a:ext cx="1905757" cy="1206744"/>
      </dsp:txXfrm>
    </dsp:sp>
    <dsp:sp modelId="{AEBD9EF3-542A-4904-8D15-5F23224E1439}">
      <dsp:nvSpPr>
        <dsp:cNvPr id="0" name=""/>
        <dsp:cNvSpPr/>
      </dsp:nvSpPr>
      <dsp:spPr>
        <a:xfrm>
          <a:off x="8235413" y="2755680"/>
          <a:ext cx="1980845" cy="128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Tillgänglighet genom hållbara transportsystem</a:t>
          </a:r>
        </a:p>
      </dsp:txBody>
      <dsp:txXfrm>
        <a:off x="8272957" y="2793224"/>
        <a:ext cx="1905757" cy="120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2023-03-27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ktbank.tillvaxtverket.se/projektbanken2020" TargetMode="External"/><Relationship Id="rId2" Type="http://schemas.openxmlformats.org/officeDocument/2006/relationships/hyperlink" Target="http://www.regionjh.se/projektst&#246;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ansokan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65F2AC-9592-4271-A431-10F7D5E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416913"/>
            <a:ext cx="10465200" cy="648000"/>
          </a:xfrm>
        </p:spPr>
        <p:txBody>
          <a:bodyPr/>
          <a:lstStyle/>
          <a:p>
            <a:pPr algn="ctr"/>
            <a:r>
              <a:rPr lang="sv-SE" sz="6000" b="1"/>
              <a:t>Regional medfinansiering </a:t>
            </a:r>
            <a:br>
              <a:rPr lang="sv-SE" sz="6000" b="1"/>
            </a:br>
            <a:r>
              <a:rPr lang="sv-SE" sz="6000" b="1"/>
              <a:t>till projekt</a:t>
            </a:r>
          </a:p>
        </p:txBody>
      </p:sp>
    </p:spTree>
    <p:extLst>
      <p:ext uri="{BB962C8B-B14F-4D97-AF65-F5344CB8AC3E}">
        <p14:creationId xmlns:p14="http://schemas.microsoft.com/office/powerpoint/2010/main" val="376698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A0E7E-DCD4-F0F0-36A5-3B8FA9C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Nationellt uppföljning av projektstöd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C3E145E-891B-E05A-9D0E-7D53C3C3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20"/>
            <a:ext cx="10465200" cy="38214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/>
                <a:cs typeface="Arial"/>
              </a:rPr>
              <a:t>Resultatkedjor med nationella indikatorer</a:t>
            </a:r>
            <a:endParaRPr lang="sv-SE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sv-SE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sz="2200" b="1" dirty="0">
                <a:solidFill>
                  <a:srgbClr val="000000"/>
                </a:solidFill>
                <a:latin typeface="Arial"/>
                <a:cs typeface="Arial"/>
              </a:rPr>
              <a:t>Utveckling av stödstrukturer</a:t>
            </a:r>
            <a:endParaRPr lang="sv-SE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03555" lvl="1" indent="-251460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Indikator: Antal deltagande (främjar-)organisationer</a:t>
            </a:r>
            <a:endParaRPr lang="sv-SE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sz="2200" b="1" dirty="0">
                <a:solidFill>
                  <a:srgbClr val="000000"/>
                </a:solidFill>
                <a:latin typeface="Arial"/>
                <a:cs typeface="Arial"/>
              </a:rPr>
              <a:t>Allmänna främjandeinsatser för företag</a:t>
            </a:r>
            <a:endParaRPr lang="sv-SE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03555" lvl="1" indent="-251460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Indikator: Antal deltagande företag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sz="2200" b="1" dirty="0">
                <a:solidFill>
                  <a:srgbClr val="000000"/>
                </a:solidFill>
                <a:latin typeface="Arial"/>
                <a:cs typeface="Arial"/>
              </a:rPr>
              <a:t>Utveckling av kunskap, strategier</a:t>
            </a:r>
            <a:r>
              <a:rPr lang="sv-SE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503555" lvl="1" indent="-251460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Indikator: Antal framtagna underlag/strategier/planer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b="1" dirty="0">
                <a:solidFill>
                  <a:srgbClr val="000000"/>
                </a:solidFill>
                <a:latin typeface="Arial"/>
                <a:cs typeface="Arial"/>
              </a:rPr>
              <a:t>Uppbyggnad</a:t>
            </a:r>
            <a:r>
              <a:rPr lang="sv-SE" sz="2200" b="1" dirty="0">
                <a:solidFill>
                  <a:srgbClr val="000000"/>
                </a:solidFill>
                <a:latin typeface="Arial"/>
                <a:cs typeface="Arial"/>
              </a:rPr>
              <a:t> av miljöer och </a:t>
            </a:r>
            <a:r>
              <a:rPr lang="sv-SE" b="1" dirty="0">
                <a:solidFill>
                  <a:srgbClr val="000000"/>
                </a:solidFill>
                <a:latin typeface="Arial"/>
                <a:cs typeface="Arial"/>
              </a:rPr>
              <a:t>infrastruktur</a:t>
            </a:r>
          </a:p>
          <a:p>
            <a:pPr marL="503555" lvl="1" indent="-251460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Indikator: Gjorda investeringar i antal och SEK</a:t>
            </a:r>
            <a:endParaRPr lang="sv-SE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54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194BC201-14F6-8548-0F4B-7399A5485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989727"/>
              </p:ext>
            </p:extLst>
          </p:nvPr>
        </p:nvGraphicFramePr>
        <p:xfrm>
          <a:off x="890337" y="1570038"/>
          <a:ext cx="10466388" cy="42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059980E1-7675-C383-D877-BDEE0B1B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latin typeface="Arial"/>
                <a:cs typeface="Arial"/>
              </a:rPr>
              <a:t>Fyra strategiska områden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45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C75FDC-F0AD-4017-BF4D-D15532D2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4613D60-80E8-475B-8836-F150FFE4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56911"/>
            <a:ext cx="12190414" cy="7542932"/>
          </a:xfrm>
        </p:spPr>
      </p:pic>
    </p:spTree>
    <p:extLst>
      <p:ext uri="{BB962C8B-B14F-4D97-AF65-F5344CB8AC3E}">
        <p14:creationId xmlns:p14="http://schemas.microsoft.com/office/powerpoint/2010/main" val="330532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C75FDC-F0AD-4017-BF4D-D15532D2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4613D60-80E8-475B-8836-F150FFE4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56911"/>
            <a:ext cx="12190414" cy="754293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AE08231-0903-4559-B797-71BEFB1344A7}"/>
              </a:ext>
            </a:extLst>
          </p:cNvPr>
          <p:cNvSpPr txBox="1"/>
          <p:nvPr/>
        </p:nvSpPr>
        <p:spPr>
          <a:xfrm>
            <a:off x="216816" y="5141096"/>
            <a:ext cx="118212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3200" dirty="0"/>
              <a:t>Börja tänka i slutet av effektkedjan</a:t>
            </a:r>
            <a:endParaRPr lang="sv-SE" sz="3200" dirty="0"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152109B-8CBD-1EFE-6933-428410B958EB}"/>
              </a:ext>
            </a:extLst>
          </p:cNvPr>
          <p:cNvSpPr txBox="1"/>
          <p:nvPr/>
        </p:nvSpPr>
        <p:spPr>
          <a:xfrm>
            <a:off x="409575" y="3562350"/>
            <a:ext cx="2076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aktiviteter ska genomföras?</a:t>
            </a:r>
          </a:p>
          <a:p>
            <a:endParaRPr lang="sv-SE" dirty="0"/>
          </a:p>
          <a:p>
            <a:r>
              <a:rPr lang="sv-SE" dirty="0"/>
              <a:t>(Vad kostar det att genomföra dessa aktiviteter?)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7BA38C7-1F21-2F4C-28B9-B6D28C9ED9AD}"/>
              </a:ext>
            </a:extLst>
          </p:cNvPr>
          <p:cNvSpPr txBox="1"/>
          <p:nvPr/>
        </p:nvSpPr>
        <p:spPr>
          <a:xfrm>
            <a:off x="3762375" y="142875"/>
            <a:ext cx="5829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Vilket direkt resultat/utfall förväntas genomförandet av aktiviteten få? </a:t>
            </a:r>
          </a:p>
          <a:p>
            <a:endParaRPr lang="sv-SE" dirty="0"/>
          </a:p>
          <a:p>
            <a:r>
              <a:rPr lang="sv-SE" dirty="0"/>
              <a:t>Vilken resultatindikator ska användas för projektet?</a:t>
            </a:r>
          </a:p>
          <a:p>
            <a:pPr marL="742950" lvl="1" indent="-285750" fontAlgn="base">
              <a:buFontTx/>
              <a:buChar char="-"/>
            </a:pP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Gjorda investeringar i antal och SEK</a:t>
            </a:r>
          </a:p>
          <a:p>
            <a:pPr marL="742950" lvl="1" indent="-285750" fontAlgn="base">
              <a:buFontTx/>
              <a:buChar char="-"/>
            </a:pP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Antal deltagande (främjar-)organisationer</a:t>
            </a:r>
          </a:p>
          <a:p>
            <a:pPr marL="742950" lvl="1" indent="-285750" fontAlgn="base">
              <a:buFontTx/>
              <a:buChar char="-"/>
            </a:pP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Antal framtagna underlag/strategier/planer</a:t>
            </a:r>
          </a:p>
          <a:p>
            <a:pPr marL="742950" lvl="1" indent="-285750" fontAlgn="base">
              <a:buFontTx/>
              <a:buChar char="-"/>
            </a:pP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Antal deltagande företag)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E4EE1AC-2DB7-7C5B-3744-9B719B1D2547}"/>
              </a:ext>
            </a:extLst>
          </p:cNvPr>
          <p:cNvSpPr txBox="1"/>
          <p:nvPr/>
        </p:nvSpPr>
        <p:spPr>
          <a:xfrm>
            <a:off x="9391650" y="3819525"/>
            <a:ext cx="23336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PROBLEM ATT LÖSA?</a:t>
            </a:r>
            <a:br>
              <a:rPr lang="sv-SE" dirty="0">
                <a:cs typeface="Arial"/>
              </a:rPr>
            </a:br>
            <a:endParaRPr lang="sv-SE" dirty="0"/>
          </a:p>
          <a:p>
            <a:r>
              <a:rPr lang="sv-SE" dirty="0"/>
              <a:t>Vilken effekt förväntas projektet få som helhet motiverat utifrån de områden och prioriteringar som den nationella strategin för hållbar regional utveckling pekar ut?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34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A0E7E-DCD4-F0F0-36A5-3B8FA9C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Nationellt uppföljning av projektstöd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C3E145E-891B-E05A-9D0E-7D53C3C3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20"/>
            <a:ext cx="10465200" cy="3821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Hållbarhetsdimensioner</a:t>
            </a:r>
            <a:endParaRPr lang="sv-SE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v-SE" sz="2400" dirty="0">
                <a:cs typeface="Arial"/>
              </a:rPr>
              <a:t>Klassificering utifrån inriktning mot smart specialisering</a:t>
            </a: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75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8BA67-4F76-43F9-8647-18D38B4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mycket stöd kan beviljas?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18FF7E-073D-E878-8E39-277BC818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sv-SE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ögst 50 procent</a:t>
            </a:r>
          </a:p>
          <a:p>
            <a:pPr algn="l"/>
            <a: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sv-SE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ögst 60 procent om det är fråga om medfinansiering till ERUF eller ESF+</a:t>
            </a:r>
          </a:p>
        </p:txBody>
      </p:sp>
    </p:spTree>
    <p:extLst>
      <p:ext uri="{BB962C8B-B14F-4D97-AF65-F5344CB8AC3E}">
        <p14:creationId xmlns:p14="http://schemas.microsoft.com/office/powerpoint/2010/main" val="384242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88747-48D0-96C7-E40D-E49D8195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kostnader kan stödjas?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1ABDE4-9B1F-0973-D3A8-6A3BE22A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  <a:t>Bidrag får lämnas för utgifter för anställning av personal och övriga utgifter för att starta, genomföra och avsluta projektet</a:t>
            </a:r>
          </a:p>
          <a:p>
            <a: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  <a:t>Mer specificerat i Region Jämtland Härjedalens allmänna villkor för stöd till projekt (RUN/640/2017)</a:t>
            </a:r>
          </a:p>
        </p:txBody>
      </p:sp>
    </p:spTree>
    <p:extLst>
      <p:ext uri="{BB962C8B-B14F-4D97-AF65-F5344CB8AC3E}">
        <p14:creationId xmlns:p14="http://schemas.microsoft.com/office/powerpoint/2010/main" val="320870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3A2F4-8E62-1DBF-0874-60B21098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redovisas och betalas stödet ut?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BCFEAA-A473-F566-599B-6E9CA137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>
                <a:cs typeface="Arial"/>
              </a:rPr>
              <a:t>Normalt: </a:t>
            </a:r>
            <a:r>
              <a:rPr lang="sv-SE">
                <a:ea typeface="+mn-lt"/>
                <a:cs typeface="+mn-lt"/>
              </a:rPr>
              <a:t>Bidraget ska betalas ut i efterhand efter redovisning av de faktiska utgifterna för projektet.</a:t>
            </a:r>
          </a:p>
          <a:p>
            <a:pPr marL="251460" indent="-251460"/>
            <a:r>
              <a:rPr lang="sv-SE">
                <a:ea typeface="+mn-lt"/>
                <a:cs typeface="+mn-lt"/>
              </a:rPr>
              <a:t>Bidrag som används för medfinansiering av projekt som redovisas enligt förordningen (2022:1379) om förvaltning av program för vissa EU-fonder </a:t>
            </a:r>
            <a:r>
              <a:rPr lang="sv-SE" i="1">
                <a:ea typeface="+mn-lt"/>
                <a:cs typeface="+mn-lt"/>
              </a:rPr>
              <a:t>får</a:t>
            </a:r>
            <a:r>
              <a:rPr lang="sv-SE">
                <a:ea typeface="+mn-lt"/>
                <a:cs typeface="+mn-lt"/>
              </a:rPr>
              <a:t> redovisas och betalas ut enligt samma grunder som stödet enligt den förordningen.</a:t>
            </a:r>
            <a:endParaRPr lang="sv-SE">
              <a:cs typeface="Arial"/>
            </a:endParaRPr>
          </a:p>
          <a:p>
            <a:pPr marL="251460" indent="-251460"/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8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F1DF1-D71C-25CB-40CF-890821C6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Tack!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2B92A1-4522-9B9E-1044-F352B966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>
                <a:cs typeface="Arial"/>
              </a:rPr>
              <a:t>Läs mer: </a:t>
            </a:r>
            <a:r>
              <a:rPr lang="sv-SE" dirty="0">
                <a:cs typeface="Arial"/>
                <a:hlinkClick r:id="rId2"/>
              </a:rPr>
              <a:t>www.regionjh.se/projektstöd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>
                <a:cs typeface="Arial"/>
              </a:rPr>
              <a:t>Den nationella projektbanken: </a:t>
            </a:r>
            <a:r>
              <a:rPr lang="sv-SE" dirty="0">
                <a:ea typeface="+mn-lt"/>
                <a:cs typeface="+mn-lt"/>
                <a:hlinkClick r:id="rId3"/>
              </a:rPr>
              <a:t>https://projektbank.tillvaxtverket.se/projektbanken2020</a:t>
            </a:r>
            <a:endParaRPr lang="sv-SE" dirty="0">
              <a:ea typeface="+mn-lt"/>
              <a:cs typeface="+mn-lt"/>
            </a:endParaRPr>
          </a:p>
          <a:p>
            <a:pPr marL="251460" indent="-251460"/>
            <a:r>
              <a:rPr lang="sv-SE" dirty="0">
                <a:cs typeface="Arial"/>
              </a:rPr>
              <a:t>Sök regionalt projektstöd: </a:t>
            </a:r>
            <a:r>
              <a:rPr lang="sv-SE" dirty="0">
                <a:cs typeface="Arial"/>
                <a:hlinkClick r:id="rId4"/>
              </a:rPr>
              <a:t>www.minansokan.se</a:t>
            </a:r>
            <a:endParaRPr lang="sv-SE" dirty="0">
              <a:cs typeface="Arial"/>
            </a:endParaRPr>
          </a:p>
          <a:p>
            <a:pPr marL="251460" indent="-25146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6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4B96A-E5AE-D9E1-5434-06F6CC73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 anchor="t">
            <a:normAutofit/>
          </a:bodyPr>
          <a:lstStyle/>
          <a:p>
            <a:r>
              <a:rPr lang="sv-SE"/>
              <a:t>Regional medfinansiering till projekt</a:t>
            </a:r>
          </a:p>
          <a:p>
            <a:endParaRPr lang="sv-SE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2C44474-5DEE-D721-B9D8-64BE9ADFB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4000" y="1332000"/>
            <a:ext cx="10465200" cy="365760"/>
          </a:xfrm>
        </p:spPr>
        <p:txBody>
          <a:bodyPr vert="horz" lIns="91440" tIns="45720" rIns="91440" bIns="45720" rtlCol="0">
            <a:normAutofit/>
          </a:bodyPr>
          <a:lstStyle/>
          <a:p>
            <a:pPr marL="251460" indent="-251460">
              <a:lnSpc>
                <a:spcPct val="100000"/>
              </a:lnSpc>
            </a:pPr>
            <a:r>
              <a:rPr lang="sv-SE" sz="1700" dirty="0"/>
              <a:t>Finansieringspalett &amp; Projektverkstad 28 mars 2023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8EED9E74-8535-4571-BC25-F8F9B7F4F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92489"/>
              </p:ext>
            </p:extLst>
          </p:nvPr>
        </p:nvGraphicFramePr>
        <p:xfrm>
          <a:off x="864000" y="1989120"/>
          <a:ext cx="10465200" cy="383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99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3D630-2E91-4DE6-885F-047D1432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ger Region Jämtland Härjedalen projektstöd?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20C9F-9A11-40EC-802C-6FE69E84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43051"/>
            <a:ext cx="10465200" cy="42783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Regionalt utvecklingsansvarig aktörs uppdrag: </a:t>
            </a:r>
            <a:endParaRPr lang="sv-SE" dirty="0">
              <a:latin typeface="Arial" panose="020B0604020202020204" pitchFamily="34" charset="0"/>
            </a:endParaRPr>
          </a:p>
          <a:p>
            <a:pPr marL="251460" indent="-251460"/>
            <a:r>
              <a:rPr lang="sv-SE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lang="sv-SE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tarbeta och fastställa en strategi för länets utveckling och samordna insatser för genomförandet av strategin</a:t>
            </a:r>
            <a:r>
              <a:rPr lang="sv-SE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sv-SE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51460" indent="-251460"/>
            <a:r>
              <a:rPr lang="sv-SE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lang="sv-SE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astställa mål och prioriteringar för det regionala kompetensförsörjningsarbetet och tillhandahålla bedömningar av länets kompetensbehov inom offentlig och privat sektor på kort och lång sikt</a:t>
            </a:r>
            <a:r>
              <a:rPr lang="sv-SE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sv-SE" b="0" i="0" dirty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marL="251460" indent="-251460"/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Besluta om användningen av vissa statliga medel för regionalt tillväxtarbete</a:t>
            </a:r>
            <a:r>
              <a:rPr lang="sv-SE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, och</a:t>
            </a:r>
          </a:p>
          <a:p>
            <a:pPr marL="251460" indent="-251460"/>
            <a:r>
              <a:rPr lang="sv-SE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lang="sv-SE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ölja upp, låta utvärdera och årligen till regeringen redovisa resultaten av det regionala tillväxtarbetet.</a:t>
            </a:r>
          </a:p>
          <a:p>
            <a:pPr marL="0" indent="0">
              <a:buNone/>
            </a:pPr>
            <a:endParaRPr lang="sv-SE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lang="sv-SE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Förordning (2017:583) om regionalt tillväxtarbete</a:t>
            </a:r>
            <a:r>
              <a:rPr lang="sv-SE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lang="sv-SE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65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E0B938-B818-DB22-D613-1B516163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Tre olika typer av ekonomiskt stöd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C190FC5-35D9-6B52-3A68-EF92AC26CE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1570038"/>
          <a:ext cx="10466388" cy="42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8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42B73-8C07-4918-9865-9795ADE3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E2004EC-CFB2-4CD7-A494-0DABC3699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04"/>
            <a:ext cx="12192000" cy="8254808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FEC3376-5CE8-4FDA-B7AE-7C01E65DAFD7}"/>
              </a:ext>
            </a:extLst>
          </p:cNvPr>
          <p:cNvSpPr txBox="1"/>
          <p:nvPr/>
        </p:nvSpPr>
        <p:spPr>
          <a:xfrm>
            <a:off x="5012055" y="5660946"/>
            <a:ext cx="735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bg1"/>
                </a:solidFill>
              </a:rPr>
              <a:t>Medlen = Ett verktyg för att stödja insatser för hållbar regional utveckling</a:t>
            </a:r>
          </a:p>
        </p:txBody>
      </p:sp>
    </p:spTree>
    <p:extLst>
      <p:ext uri="{BB962C8B-B14F-4D97-AF65-F5344CB8AC3E}">
        <p14:creationId xmlns:p14="http://schemas.microsoft.com/office/powerpoint/2010/main" val="878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00A14A-5109-6808-7955-BB0A3318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styr hur medlen får användas?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7FDF0C-C413-C7E4-72F1-26A70CF03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Från nationellt håll ges en strategisk, ekonomisk och legal ram </a:t>
            </a:r>
          </a:p>
          <a:p>
            <a:r>
              <a:rPr lang="sv-SE"/>
              <a:t>På regional nivå kan prioriteringar göras inom dessa ramar</a:t>
            </a:r>
          </a:p>
        </p:txBody>
      </p:sp>
    </p:spTree>
    <p:extLst>
      <p:ext uri="{BB962C8B-B14F-4D97-AF65-F5344CB8AC3E}">
        <p14:creationId xmlns:p14="http://schemas.microsoft.com/office/powerpoint/2010/main" val="225899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bildram&#10;&#10;Automatiskt genererad beskrivning">
            <a:extLst>
              <a:ext uri="{FF2B5EF4-FFF2-40B4-BE49-F238E27FC236}">
                <a16:creationId xmlns:a16="http://schemas.microsoft.com/office/drawing/2014/main" id="{D94A6E81-3D75-B0C2-0662-4AF5D4FEA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1" y="1739155"/>
            <a:ext cx="4092550" cy="5107860"/>
          </a:xfrm>
        </p:spPr>
      </p:pic>
      <p:pic>
        <p:nvPicPr>
          <p:cNvPr id="7" name="Bildobjekt 6" descr="En bild som visar torg&#10;&#10;Automatiskt genererad beskrivning">
            <a:extLst>
              <a:ext uri="{FF2B5EF4-FFF2-40B4-BE49-F238E27FC236}">
                <a16:creationId xmlns:a16="http://schemas.microsoft.com/office/drawing/2014/main" id="{F98036A1-458B-8C4F-CCCE-2D4CA7F54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04" y="1739155"/>
            <a:ext cx="4361192" cy="5122632"/>
          </a:xfrm>
          <a:prstGeom prst="rect">
            <a:avLst/>
          </a:prstGeom>
        </p:spPr>
      </p:pic>
      <p:pic>
        <p:nvPicPr>
          <p:cNvPr id="9" name="Bildobjekt 8" descr="En bild som visar bildram&#10;&#10;Automatiskt genererad beskrivning">
            <a:extLst>
              <a:ext uri="{FF2B5EF4-FFF2-40B4-BE49-F238E27FC236}">
                <a16:creationId xmlns:a16="http://schemas.microsoft.com/office/drawing/2014/main" id="{6701D5D8-B631-3E64-02FF-2047EB94D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66" y="1770845"/>
            <a:ext cx="3950578" cy="498428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A47086-5841-E650-5F8E-E33F747BEECE}"/>
              </a:ext>
            </a:extLst>
          </p:cNvPr>
          <p:cNvSpPr txBox="1"/>
          <p:nvPr/>
        </p:nvSpPr>
        <p:spPr>
          <a:xfrm>
            <a:off x="702383" y="2705984"/>
            <a:ext cx="259936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1600" b="1" dirty="0"/>
              <a:t>Den nationella strategin för hållbar regional utveckling i hela landet 2021–2030 </a:t>
            </a:r>
          </a:p>
          <a:p>
            <a:pPr algn="ctr"/>
            <a:endParaRPr lang="sv-SE" sz="1600" i="1"/>
          </a:p>
          <a:p>
            <a:pPr algn="ctr"/>
            <a:r>
              <a:rPr lang="sv-SE" sz="1600" dirty="0"/>
              <a:t>Styr vad de statliga medlen för regionalt utvecklingsarbete, anslag 1:1 (Regionala tillväxtåtgärder inom utgiftsområde 19 Regional utveckling), får användas till</a:t>
            </a:r>
            <a:endParaRPr lang="sv-SE" sz="1600" dirty="0">
              <a:cs typeface="Arial"/>
            </a:endParaRPr>
          </a:p>
          <a:p>
            <a:pPr algn="ctr"/>
            <a:endParaRPr lang="sv-SE" sz="12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135C87D-D41B-22DF-42C6-C878106400C9}"/>
              </a:ext>
            </a:extLst>
          </p:cNvPr>
          <p:cNvSpPr txBox="1"/>
          <p:nvPr/>
        </p:nvSpPr>
        <p:spPr>
          <a:xfrm>
            <a:off x="4803167" y="2733693"/>
            <a:ext cx="2671281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1600" b="1" dirty="0"/>
              <a:t>Regleringsbrev avseende anslag 1:1 Regionala utvecklingsåtgärder inom utgiftsområde 19 Regional utveckling</a:t>
            </a:r>
          </a:p>
          <a:p>
            <a:pPr algn="ctr"/>
            <a:endParaRPr lang="sv-SE" sz="1600" i="1" dirty="0"/>
          </a:p>
          <a:p>
            <a:pPr algn="ctr"/>
            <a:r>
              <a:rPr lang="sv-SE" sz="1600" dirty="0"/>
              <a:t>Definierar regionernas ekonomiska förutsättningar att bevilja stöd. Anslag &amp; bemyndigande</a:t>
            </a: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680394-5A59-0BCB-7105-7589D5985F30}"/>
              </a:ext>
            </a:extLst>
          </p:cNvPr>
          <p:cNvSpPr txBox="1"/>
          <p:nvPr/>
        </p:nvSpPr>
        <p:spPr>
          <a:xfrm>
            <a:off x="9076591" y="2897312"/>
            <a:ext cx="2252609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1600" b="1" dirty="0"/>
              <a:t>Förordning om bidrag för projektverksamhet inom den regionala utvecklingspolitiken</a:t>
            </a:r>
          </a:p>
          <a:p>
            <a:pPr algn="ctr"/>
            <a:endParaRPr lang="sv-SE" sz="1600" i="1" dirty="0"/>
          </a:p>
          <a:p>
            <a:pPr algn="ctr"/>
            <a:r>
              <a:rPr lang="sv-SE" sz="1600" dirty="0"/>
              <a:t>Ger legal grund och bestämmer vad som gäller för projektstöd</a:t>
            </a:r>
            <a:endParaRPr lang="sv-SE" sz="1600" dirty="0">
              <a:cs typeface="Arial"/>
            </a:endParaRPr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2B2C93B-46FA-32C5-0ADA-0EDDAD2719BF}"/>
              </a:ext>
            </a:extLst>
          </p:cNvPr>
          <p:cNvSpPr txBox="1"/>
          <p:nvPr/>
        </p:nvSpPr>
        <p:spPr>
          <a:xfrm>
            <a:off x="178591" y="1074569"/>
            <a:ext cx="36957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>
                <a:latin typeface="+mj-lt"/>
                <a:ea typeface="+mj-ea"/>
                <a:cs typeface="+mj-cs"/>
              </a:rPr>
              <a:t>Strategisk ram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1D77171-80D1-6487-ADF2-478FEC4C4E89}"/>
              </a:ext>
            </a:extLst>
          </p:cNvPr>
          <p:cNvSpPr txBox="1"/>
          <p:nvPr/>
        </p:nvSpPr>
        <p:spPr>
          <a:xfrm>
            <a:off x="4283866" y="1065044"/>
            <a:ext cx="36957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>
                <a:latin typeface="+mj-lt"/>
                <a:ea typeface="+mj-ea"/>
                <a:cs typeface="+mj-cs"/>
              </a:rPr>
              <a:t>Ekonomisk ram</a:t>
            </a:r>
            <a:endParaRPr lang="sv-SE">
              <a:ea typeface="+mj-ea"/>
              <a:cs typeface="+mj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20DB5A0-F58C-1251-6434-69B08117F7BC}"/>
              </a:ext>
            </a:extLst>
          </p:cNvPr>
          <p:cNvSpPr txBox="1"/>
          <p:nvPr/>
        </p:nvSpPr>
        <p:spPr>
          <a:xfrm>
            <a:off x="8319003" y="1124792"/>
            <a:ext cx="36957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>
                <a:latin typeface="+mj-lt"/>
                <a:ea typeface="+mj-ea"/>
                <a:cs typeface="+mj-cs"/>
              </a:rPr>
              <a:t>Legal ram</a:t>
            </a:r>
          </a:p>
        </p:txBody>
      </p:sp>
    </p:spTree>
    <p:extLst>
      <p:ext uri="{BB962C8B-B14F-4D97-AF65-F5344CB8AC3E}">
        <p14:creationId xmlns:p14="http://schemas.microsoft.com/office/powerpoint/2010/main" val="411765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E86A9-6969-174A-6116-7D27D2DE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På regional nivå finns ”ramar inom ramen”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C8822BA-27C0-6375-CF5F-37C382B6F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5" y="1473346"/>
            <a:ext cx="4095494" cy="4920960"/>
          </a:xfrm>
        </p:spPr>
      </p:pic>
      <p:pic>
        <p:nvPicPr>
          <p:cNvPr id="11" name="Bildobjekt 10" descr="En bild som visar bildram&#10;&#10;Automatiskt genererad beskrivning">
            <a:extLst>
              <a:ext uri="{FF2B5EF4-FFF2-40B4-BE49-F238E27FC236}">
                <a16:creationId xmlns:a16="http://schemas.microsoft.com/office/drawing/2014/main" id="{FEF07BD4-AD0A-3BB4-F4D2-28683356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53" y="1315655"/>
            <a:ext cx="3140150" cy="514109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F1794C3-4987-6ECB-9ABE-A32DC862134D}"/>
              </a:ext>
            </a:extLst>
          </p:cNvPr>
          <p:cNvSpPr txBox="1"/>
          <p:nvPr/>
        </p:nvSpPr>
        <p:spPr>
          <a:xfrm>
            <a:off x="1910195" y="2620624"/>
            <a:ext cx="209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/>
              <a:t>Den regionala utvecklingsstrategin</a:t>
            </a:r>
          </a:p>
          <a:p>
            <a:pPr algn="ctr"/>
            <a:r>
              <a:rPr lang="sv-SE" sz="1600" i="1" dirty="0"/>
              <a:t>(RUN/870/2020)</a:t>
            </a:r>
          </a:p>
          <a:p>
            <a:pPr algn="ctr"/>
            <a:endParaRPr lang="sv-SE" sz="1600" dirty="0"/>
          </a:p>
          <a:p>
            <a:pPr algn="ctr"/>
            <a:r>
              <a:rPr lang="sv-SE" sz="1600" dirty="0"/>
              <a:t>Den nationella strategin är vägledande för inriktningen av den  regionala strategin</a:t>
            </a:r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BA1A38-CF69-5C26-C24F-BECB31D9DE0B}"/>
              </a:ext>
            </a:extLst>
          </p:cNvPr>
          <p:cNvSpPr txBox="1"/>
          <p:nvPr/>
        </p:nvSpPr>
        <p:spPr>
          <a:xfrm>
            <a:off x="5936417" y="2466975"/>
            <a:ext cx="1676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/>
              <a:t>Allmänna villkor för stöd till projekt</a:t>
            </a:r>
          </a:p>
          <a:p>
            <a:pPr algn="ctr"/>
            <a:r>
              <a:rPr lang="sv-SE" sz="1600" i="1"/>
              <a:t>(RUN/640/2017)</a:t>
            </a:r>
          </a:p>
          <a:p>
            <a:pPr algn="ctr"/>
            <a:endParaRPr lang="sv-SE" sz="1600" i="1"/>
          </a:p>
          <a:p>
            <a:pPr algn="ctr"/>
            <a:r>
              <a:rPr lang="sv-SE" sz="1600"/>
              <a:t>Tydliggör vilka villkor som gäller för stöd från Region Jämtland Härjedalen</a:t>
            </a:r>
          </a:p>
        </p:txBody>
      </p:sp>
    </p:spTree>
    <p:extLst>
      <p:ext uri="{BB962C8B-B14F-4D97-AF65-F5344CB8AC3E}">
        <p14:creationId xmlns:p14="http://schemas.microsoft.com/office/powerpoint/2010/main" val="155678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576F6-3F4C-3CB4-4D5B-80782D30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aktiviteter får ett projekt innehålla?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8BC667-C420-A936-C89E-0D496C66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Aktiviteterna ska bidra till genomförandet av den nationella strategin för hållbar regional utveckling i hela landet 2021–2030.</a:t>
            </a:r>
            <a:endParaRPr lang="sv-SE" dirty="0">
              <a:latin typeface="Arial"/>
              <a:cs typeface="Arial"/>
            </a:endParaRPr>
          </a:p>
          <a:p>
            <a:pPr marL="251460" indent="-251460" algn="l">
              <a:buFont typeface="Arial" panose="05000000000000000000" pitchFamily="2" charset="2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Nationell uppföljning av projektstöd kräver att projekt kategoriseras utifrån den nationella strategin och dess inriktning utifrån smart specialisering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251460" indent="-251460" algn="l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Aktiviteterna får inte utgöra statsstöd eller sådant som istället ska stödjas som företagsstöd direkt till enskilda företag.</a:t>
            </a: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251460" indent="-251460" algn="l">
              <a:buFont typeface="Arial" panose="05000000000000000000" pitchFamily="2" charset="2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Avgränsning från ordinarie verksamhet. Ej driftsstöd.</a:t>
            </a:r>
          </a:p>
          <a:p>
            <a:pPr marL="251460" indent="-251460" algn="l">
              <a:buFont typeface="Arial" panose="05000000000000000000" pitchFamily="2" charset="2"/>
              <a:buChar char="•"/>
            </a:pPr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Kostnadsslag i enlighet med allmänna villkor för projektstöd.</a:t>
            </a: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251460" indent="-251460" algn="l"/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60808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D23847501AD74FAD90959C5C60969F" ma:contentTypeVersion="16" ma:contentTypeDescription="Skapa ett nytt dokument." ma:contentTypeScope="" ma:versionID="1dde5ebbcd0f81599757bc5f747ec4e1">
  <xsd:schema xmlns:xsd="http://www.w3.org/2001/XMLSchema" xmlns:xs="http://www.w3.org/2001/XMLSchema" xmlns:p="http://schemas.microsoft.com/office/2006/metadata/properties" xmlns:ns2="ebccde7f-0da5-4d8e-ae18-2b13862caf0f" xmlns:ns3="189f8113-33fc-4f08-ac4c-aa95d08c1781" targetNamespace="http://schemas.microsoft.com/office/2006/metadata/properties" ma:root="true" ma:fieldsID="50b64a4921d73791809c91068a955736" ns2:_="" ns3:_="">
    <xsd:import namespace="ebccde7f-0da5-4d8e-ae18-2b13862caf0f"/>
    <xsd:import namespace="189f8113-33fc-4f08-ac4c-aa95d08c1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cde7f-0da5-4d8e-ae18-2b13862ca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5266c946-7c34-4fe5-b12c-547d0acdd3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f8113-33fc-4f08-ac4c-aa95d08c1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75410c-76f9-4f14-be54-c724f4087d09}" ma:internalName="TaxCatchAll" ma:showField="CatchAllData" ma:web="189f8113-33fc-4f08-ac4c-aa95d08c1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ccde7f-0da5-4d8e-ae18-2b13862caf0f">
      <Terms xmlns="http://schemas.microsoft.com/office/infopath/2007/PartnerControls"/>
    </lcf76f155ced4ddcb4097134ff3c332f>
    <TaxCatchAll xmlns="189f8113-33fc-4f08-ac4c-aa95d08c1781" xsi:nil="true"/>
  </documentManagement>
</p:properties>
</file>

<file path=customXml/itemProps1.xml><?xml version="1.0" encoding="utf-8"?>
<ds:datastoreItem xmlns:ds="http://schemas.openxmlformats.org/officeDocument/2006/customXml" ds:itemID="{D3F0D0D1-E8A4-4A70-B402-3837CBC84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A10F83-89DA-4AFF-B388-75662FD14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cde7f-0da5-4d8e-ae18-2b13862caf0f"/>
    <ds:schemaRef ds:uri="189f8113-33fc-4f08-ac4c-aa95d08c1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EEA6F5-6BE6-41EC-B5EF-6ABAF5E87442}">
  <ds:schemaRefs>
    <ds:schemaRef ds:uri="0fd3b135-5519-419c-80e8-e72e9fb93047"/>
    <ds:schemaRef ds:uri="2d9a589c-7e47-4b64-b2bc-ba40eeabed59"/>
    <ds:schemaRef ds:uri="http://schemas.microsoft.com/office/2006/metadata/properties"/>
    <ds:schemaRef ds:uri="http://schemas.microsoft.com/office/infopath/2007/PartnerControls"/>
    <ds:schemaRef ds:uri="ebccde7f-0da5-4d8e-ae18-2b13862caf0f"/>
    <ds:schemaRef ds:uri="189f8113-33fc-4f08-ac4c-aa95d08c17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993</Words>
  <Application>Microsoft Office PowerPoint</Application>
  <PresentationFormat>Bredbild</PresentationFormat>
  <Paragraphs>122</Paragraphs>
  <Slides>18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Verdana</vt:lpstr>
      <vt:lpstr>Wingdings</vt:lpstr>
      <vt:lpstr>RJH</vt:lpstr>
      <vt:lpstr>Regional medfinansiering  till projekt</vt:lpstr>
      <vt:lpstr>Regional medfinansiering till projekt </vt:lpstr>
      <vt:lpstr>Varför ger Region Jämtland Härjedalen projektstöd?</vt:lpstr>
      <vt:lpstr>Tre olika typer av ekonomiskt stöd</vt:lpstr>
      <vt:lpstr>PowerPoint-presentation</vt:lpstr>
      <vt:lpstr>Vad styr hur medlen får användas?</vt:lpstr>
      <vt:lpstr>PowerPoint-presentation</vt:lpstr>
      <vt:lpstr>På regional nivå finns ”ramar inom ramen”</vt:lpstr>
      <vt:lpstr>Vilka aktiviteter får ett projekt innehålla? </vt:lpstr>
      <vt:lpstr>Nationellt uppföljning av projektstöd</vt:lpstr>
      <vt:lpstr>Fyra strategiska områden</vt:lpstr>
      <vt:lpstr>PowerPoint-presentation</vt:lpstr>
      <vt:lpstr>PowerPoint-presentation</vt:lpstr>
      <vt:lpstr>Nationellt uppföljning av projektstöd</vt:lpstr>
      <vt:lpstr>Hur mycket stöd kan beviljas? </vt:lpstr>
      <vt:lpstr>Vilka kostnader kan stödjas?</vt:lpstr>
      <vt:lpstr>Hur redovisas och betalas stödet ut?</vt:lpstr>
      <vt:lpstr>Tack!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medfinansiering till projekt</dc:title>
  <dc:creator>Juliana Gardahl Wettersten</dc:creator>
  <cp:lastModifiedBy>Lena Henriksson</cp:lastModifiedBy>
  <cp:revision>59</cp:revision>
  <dcterms:created xsi:type="dcterms:W3CDTF">2022-11-25T05:34:04Z</dcterms:created>
  <dcterms:modified xsi:type="dcterms:W3CDTF">2023-03-27T09:16:02Z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0x010100DCD23847501AD74FAD90959C5C60969F</vt:lpwstr>
  </property>
  <property fmtid="{D5CDD505-2E9C-101B-9397-08002B2CF9AE}" pid="3" name="MediaServiceImageTags">
    <vt:lpwstr/>
  </property>
</Properties>
</file>